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8" r:id="rId3"/>
    <p:sldId id="258" r:id="rId4"/>
    <p:sldId id="259" r:id="rId5"/>
    <p:sldId id="325" r:id="rId6"/>
    <p:sldId id="324" r:id="rId7"/>
    <p:sldId id="326" r:id="rId8"/>
    <p:sldId id="293" r:id="rId9"/>
    <p:sldId id="294" r:id="rId10"/>
    <p:sldId id="289" r:id="rId11"/>
    <p:sldId id="295" r:id="rId12"/>
    <p:sldId id="296" r:id="rId13"/>
    <p:sldId id="297" r:id="rId14"/>
    <p:sldId id="298" r:id="rId15"/>
    <p:sldId id="327" r:id="rId16"/>
    <p:sldId id="290" r:id="rId17"/>
    <p:sldId id="302" r:id="rId18"/>
    <p:sldId id="303" r:id="rId19"/>
    <p:sldId id="304" r:id="rId20"/>
    <p:sldId id="305" r:id="rId21"/>
    <p:sldId id="306" r:id="rId22"/>
    <p:sldId id="333" r:id="rId23"/>
    <p:sldId id="307" r:id="rId24"/>
    <p:sldId id="331" r:id="rId25"/>
    <p:sldId id="309" r:id="rId26"/>
    <p:sldId id="310" r:id="rId27"/>
    <p:sldId id="311" r:id="rId28"/>
    <p:sldId id="312" r:id="rId29"/>
    <p:sldId id="314" r:id="rId30"/>
    <p:sldId id="315" r:id="rId31"/>
    <p:sldId id="316" r:id="rId32"/>
    <p:sldId id="334" r:id="rId33"/>
    <p:sldId id="317" r:id="rId34"/>
    <p:sldId id="318" r:id="rId35"/>
    <p:sldId id="319" r:id="rId36"/>
    <p:sldId id="332" r:id="rId37"/>
    <p:sldId id="320" r:id="rId38"/>
    <p:sldId id="330" r:id="rId39"/>
    <p:sldId id="321" r:id="rId40"/>
    <p:sldId id="322" r:id="rId41"/>
    <p:sldId id="291" r:id="rId42"/>
    <p:sldId id="329" r:id="rId43"/>
    <p:sldId id="323" r:id="rId44"/>
    <p:sldId id="300" r:id="rId4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Domine" panose="02040503040403060204" pitchFamily="18" charset="0"/>
      <p:regular r:id="rId53"/>
      <p:bold r:id="rId54"/>
    </p:embeddedFont>
    <p:embeddedFont>
      <p:font typeface="FiraCode-Retina" pitchFamily="49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E31"/>
    <a:srgbClr val="26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4B2E7-B595-EF4C-A971-B5C8361B062F}" v="7" dt="2024-01-05T12:53:37.559"/>
  </p1510:revLst>
</p1510:revInfo>
</file>

<file path=ppt/tableStyles.xml><?xml version="1.0" encoding="utf-8"?>
<a:tblStyleLst xmlns:a="http://schemas.openxmlformats.org/drawingml/2006/main" def="{9A77E8D5-6A50-433C-899A-1BF217ED7FD6}">
  <a:tblStyle styleId="{9A77E8D5-6A50-433C-899A-1BF217ED7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/>
    <p:restoredTop sz="73878"/>
  </p:normalViewPr>
  <p:slideViewPr>
    <p:cSldViewPr snapToGrid="0">
      <p:cViewPr varScale="1">
        <p:scale>
          <a:sx n="124" d="100"/>
          <a:sy n="124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UNIER Jonathan" userId="07ae2fff-e17e-4c64-9637-7213a50aed2c" providerId="ADAL" clId="{8444B2E7-B595-EF4C-A971-B5C8361B062F}"/>
    <pc:docChg chg="modSld">
      <pc:chgData name="MEUNIER Jonathan" userId="07ae2fff-e17e-4c64-9637-7213a50aed2c" providerId="ADAL" clId="{8444B2E7-B595-EF4C-A971-B5C8361B062F}" dt="2024-01-05T12:53:37.558" v="6" actId="20577"/>
      <pc:docMkLst>
        <pc:docMk/>
      </pc:docMkLst>
      <pc:sldChg chg="modSp modAnim">
        <pc:chgData name="MEUNIER Jonathan" userId="07ae2fff-e17e-4c64-9637-7213a50aed2c" providerId="ADAL" clId="{8444B2E7-B595-EF4C-A971-B5C8361B062F}" dt="2024-01-05T12:53:37.558" v="6" actId="20577"/>
        <pc:sldMkLst>
          <pc:docMk/>
          <pc:sldMk cId="3239025961" sldId="305"/>
        </pc:sldMkLst>
        <pc:spChg chg="mod">
          <ac:chgData name="MEUNIER Jonathan" userId="07ae2fff-e17e-4c64-9637-7213a50aed2c" providerId="ADAL" clId="{8444B2E7-B595-EF4C-A971-B5C8361B062F}" dt="2024-01-05T12:53:36.251" v="5" actId="20577"/>
          <ac:spMkLst>
            <pc:docMk/>
            <pc:sldMk cId="3239025961" sldId="305"/>
            <ac:spMk id="4" creationId="{29D4B30A-A467-131A-79EA-259754091E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00E11-2855-D241-8C4D-9FEA409FE0E6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B5F5F82A-688D-3747-8B61-70B5AA23CAA6}">
      <dgm:prSet/>
      <dgm:spPr/>
      <dgm:t>
        <a:bodyPr/>
        <a:lstStyle/>
        <a:p>
          <a:r>
            <a:rPr lang="fr-FR" b="0" i="0"/>
            <a:t>Web app</a:t>
          </a:r>
          <a:endParaRPr lang="fr-FR"/>
        </a:p>
      </dgm:t>
    </dgm:pt>
    <dgm:pt modelId="{9FCF730E-5388-844E-A8EC-CBC31944843B}" type="parTrans" cxnId="{C343B29E-B530-0C46-9242-614B8CE2DDD4}">
      <dgm:prSet/>
      <dgm:spPr/>
      <dgm:t>
        <a:bodyPr/>
        <a:lstStyle/>
        <a:p>
          <a:endParaRPr lang="fr-FR"/>
        </a:p>
      </dgm:t>
    </dgm:pt>
    <dgm:pt modelId="{08D6983E-DF64-184C-B60D-91A1D929A180}" type="sibTrans" cxnId="{C343B29E-B530-0C46-9242-614B8CE2DDD4}">
      <dgm:prSet/>
      <dgm:spPr/>
      <dgm:t>
        <a:bodyPr/>
        <a:lstStyle/>
        <a:p>
          <a:endParaRPr lang="fr-FR"/>
        </a:p>
      </dgm:t>
    </dgm:pt>
    <dgm:pt modelId="{AF529589-1F64-9844-836B-ACA1C3283D0A}">
      <dgm:prSet custT="1"/>
      <dgm:spPr/>
      <dgm:t>
        <a:bodyPr/>
        <a:lstStyle/>
        <a:p>
          <a:r>
            <a:rPr lang="fr-FR" sz="2100" b="0" i="0" dirty="0"/>
            <a:t>Service </a:t>
          </a:r>
          <a:r>
            <a:rPr lang="fr-FR" sz="2100" b="0" i="0" dirty="0" err="1"/>
            <a:t>workers</a:t>
          </a:r>
          <a:endParaRPr lang="fr-FR" sz="2100" b="0" i="0" dirty="0"/>
        </a:p>
        <a:p>
          <a:r>
            <a:rPr lang="fr-FR" sz="1000" b="0" i="0" dirty="0"/>
            <a:t>(</a:t>
          </a:r>
          <a:r>
            <a:rPr lang="fr-FR" sz="1000" b="0" i="0" dirty="0" err="1"/>
            <a:t>msw</a:t>
          </a:r>
          <a:r>
            <a:rPr lang="fr-FR" sz="1000" b="0" i="0" dirty="0"/>
            <a:t>)</a:t>
          </a:r>
          <a:endParaRPr lang="fr-FR" sz="1000" dirty="0"/>
        </a:p>
      </dgm:t>
    </dgm:pt>
    <dgm:pt modelId="{DAD6F1DD-6E11-C044-B415-3AAEEC24E47A}" type="parTrans" cxnId="{C60DB992-1D65-A646-A8DF-4E7BC023F1D1}">
      <dgm:prSet/>
      <dgm:spPr/>
      <dgm:t>
        <a:bodyPr/>
        <a:lstStyle/>
        <a:p>
          <a:endParaRPr lang="fr-FR"/>
        </a:p>
      </dgm:t>
    </dgm:pt>
    <dgm:pt modelId="{452A9A0C-A428-E748-8D52-FD073E024F92}" type="sibTrans" cxnId="{C60DB992-1D65-A646-A8DF-4E7BC023F1D1}">
      <dgm:prSet/>
      <dgm:spPr/>
      <dgm:t>
        <a:bodyPr/>
        <a:lstStyle/>
        <a:p>
          <a:endParaRPr lang="fr-FR"/>
        </a:p>
      </dgm:t>
    </dgm:pt>
    <dgm:pt modelId="{84960DF4-5CA5-D74C-A8BC-71F319DE2ACC}">
      <dgm:prSet/>
      <dgm:spPr/>
      <dgm:t>
        <a:bodyPr/>
        <a:lstStyle/>
        <a:p>
          <a:r>
            <a:rPr lang="fr-FR" b="0" i="0"/>
            <a:t>Browser</a:t>
          </a:r>
          <a:endParaRPr lang="fr-FR"/>
        </a:p>
      </dgm:t>
    </dgm:pt>
    <dgm:pt modelId="{7C4C35B8-A70D-5F4A-8D8A-80C07DFCC50D}" type="parTrans" cxnId="{889708A1-047C-FF48-80BC-03038325F44D}">
      <dgm:prSet/>
      <dgm:spPr/>
      <dgm:t>
        <a:bodyPr/>
        <a:lstStyle/>
        <a:p>
          <a:endParaRPr lang="fr-FR"/>
        </a:p>
      </dgm:t>
    </dgm:pt>
    <dgm:pt modelId="{F539D534-C14D-C34A-9A9C-B14DEAF319A8}" type="sibTrans" cxnId="{889708A1-047C-FF48-80BC-03038325F44D}">
      <dgm:prSet/>
      <dgm:spPr/>
      <dgm:t>
        <a:bodyPr/>
        <a:lstStyle/>
        <a:p>
          <a:endParaRPr lang="fr-FR"/>
        </a:p>
      </dgm:t>
    </dgm:pt>
    <dgm:pt modelId="{09D1C42E-00F3-E64C-A9AC-AA87A091147D}" type="pres">
      <dgm:prSet presAssocID="{75600E11-2855-D241-8C4D-9FEA409FE0E6}" presName="Name0" presStyleCnt="0">
        <dgm:presLayoutVars>
          <dgm:dir/>
          <dgm:resizeHandles val="exact"/>
        </dgm:presLayoutVars>
      </dgm:prSet>
      <dgm:spPr/>
    </dgm:pt>
    <dgm:pt modelId="{E7EF5DAD-B6E1-A746-9F03-3D51B02F26A9}" type="pres">
      <dgm:prSet presAssocID="{B5F5F82A-688D-3747-8B61-70B5AA23CAA6}" presName="node" presStyleLbl="node1" presStyleIdx="0" presStyleCnt="3">
        <dgm:presLayoutVars>
          <dgm:bulletEnabled val="1"/>
        </dgm:presLayoutVars>
      </dgm:prSet>
      <dgm:spPr/>
    </dgm:pt>
    <dgm:pt modelId="{E89DEA59-2BD9-9F4B-A8EB-2516FD59CB76}" type="pres">
      <dgm:prSet presAssocID="{08D6983E-DF64-184C-B60D-91A1D929A180}" presName="sibTrans" presStyleLbl="sibTrans2D1" presStyleIdx="0" presStyleCnt="2"/>
      <dgm:spPr/>
    </dgm:pt>
    <dgm:pt modelId="{9A70EF59-DD1C-8B49-A0FC-ABB43139DF4B}" type="pres">
      <dgm:prSet presAssocID="{08D6983E-DF64-184C-B60D-91A1D929A180}" presName="connectorText" presStyleLbl="sibTrans2D1" presStyleIdx="0" presStyleCnt="2"/>
      <dgm:spPr/>
    </dgm:pt>
    <dgm:pt modelId="{CFF53531-0FCF-664E-B577-46D896B8A3CB}" type="pres">
      <dgm:prSet presAssocID="{AF529589-1F64-9844-836B-ACA1C3283D0A}" presName="node" presStyleLbl="node1" presStyleIdx="1" presStyleCnt="3">
        <dgm:presLayoutVars>
          <dgm:bulletEnabled val="1"/>
        </dgm:presLayoutVars>
      </dgm:prSet>
      <dgm:spPr/>
    </dgm:pt>
    <dgm:pt modelId="{8E693675-4159-D147-A581-0463CD91FEBE}" type="pres">
      <dgm:prSet presAssocID="{452A9A0C-A428-E748-8D52-FD073E024F92}" presName="sibTrans" presStyleLbl="sibTrans2D1" presStyleIdx="1" presStyleCnt="2"/>
      <dgm:spPr/>
    </dgm:pt>
    <dgm:pt modelId="{8EE2241B-8817-9C4A-91DC-EF0028B12207}" type="pres">
      <dgm:prSet presAssocID="{452A9A0C-A428-E748-8D52-FD073E024F92}" presName="connectorText" presStyleLbl="sibTrans2D1" presStyleIdx="1" presStyleCnt="2"/>
      <dgm:spPr/>
    </dgm:pt>
    <dgm:pt modelId="{4C5DF441-D896-554B-8E02-20206907779F}" type="pres">
      <dgm:prSet presAssocID="{84960DF4-5CA5-D74C-A8BC-71F319DE2ACC}" presName="node" presStyleLbl="node1" presStyleIdx="2" presStyleCnt="3">
        <dgm:presLayoutVars>
          <dgm:bulletEnabled val="1"/>
        </dgm:presLayoutVars>
      </dgm:prSet>
      <dgm:spPr/>
    </dgm:pt>
  </dgm:ptLst>
  <dgm:cxnLst>
    <dgm:cxn modelId="{3F05F32B-3EF9-434E-9A45-BF15C3C9079E}" type="presOf" srcId="{452A9A0C-A428-E748-8D52-FD073E024F92}" destId="{8E693675-4159-D147-A581-0463CD91FEBE}" srcOrd="0" destOrd="0" presId="urn:microsoft.com/office/officeart/2005/8/layout/process1"/>
    <dgm:cxn modelId="{138F904C-DF4A-6047-9CB7-2D8F277C99C4}" type="presOf" srcId="{AF529589-1F64-9844-836B-ACA1C3283D0A}" destId="{CFF53531-0FCF-664E-B577-46D896B8A3CB}" srcOrd="0" destOrd="0" presId="urn:microsoft.com/office/officeart/2005/8/layout/process1"/>
    <dgm:cxn modelId="{23E0F27A-8CFA-4049-91A5-510AE7AE5C69}" type="presOf" srcId="{75600E11-2855-D241-8C4D-9FEA409FE0E6}" destId="{09D1C42E-00F3-E64C-A9AC-AA87A091147D}" srcOrd="0" destOrd="0" presId="urn:microsoft.com/office/officeart/2005/8/layout/process1"/>
    <dgm:cxn modelId="{560A4E7D-4D69-4E44-A144-1681A7CBA80D}" type="presOf" srcId="{08D6983E-DF64-184C-B60D-91A1D929A180}" destId="{9A70EF59-DD1C-8B49-A0FC-ABB43139DF4B}" srcOrd="1" destOrd="0" presId="urn:microsoft.com/office/officeart/2005/8/layout/process1"/>
    <dgm:cxn modelId="{F143178A-160A-374C-88FD-608C87D77136}" type="presOf" srcId="{84960DF4-5CA5-D74C-A8BC-71F319DE2ACC}" destId="{4C5DF441-D896-554B-8E02-20206907779F}" srcOrd="0" destOrd="0" presId="urn:microsoft.com/office/officeart/2005/8/layout/process1"/>
    <dgm:cxn modelId="{C60DB992-1D65-A646-A8DF-4E7BC023F1D1}" srcId="{75600E11-2855-D241-8C4D-9FEA409FE0E6}" destId="{AF529589-1F64-9844-836B-ACA1C3283D0A}" srcOrd="1" destOrd="0" parTransId="{DAD6F1DD-6E11-C044-B415-3AAEEC24E47A}" sibTransId="{452A9A0C-A428-E748-8D52-FD073E024F92}"/>
    <dgm:cxn modelId="{C343B29E-B530-0C46-9242-614B8CE2DDD4}" srcId="{75600E11-2855-D241-8C4D-9FEA409FE0E6}" destId="{B5F5F82A-688D-3747-8B61-70B5AA23CAA6}" srcOrd="0" destOrd="0" parTransId="{9FCF730E-5388-844E-A8EC-CBC31944843B}" sibTransId="{08D6983E-DF64-184C-B60D-91A1D929A180}"/>
    <dgm:cxn modelId="{889708A1-047C-FF48-80BC-03038325F44D}" srcId="{75600E11-2855-D241-8C4D-9FEA409FE0E6}" destId="{84960DF4-5CA5-D74C-A8BC-71F319DE2ACC}" srcOrd="2" destOrd="0" parTransId="{7C4C35B8-A70D-5F4A-8D8A-80C07DFCC50D}" sibTransId="{F539D534-C14D-C34A-9A9C-B14DEAF319A8}"/>
    <dgm:cxn modelId="{0DE6FFB6-F847-1048-A081-E71E86FD0B9C}" type="presOf" srcId="{B5F5F82A-688D-3747-8B61-70B5AA23CAA6}" destId="{E7EF5DAD-B6E1-A746-9F03-3D51B02F26A9}" srcOrd="0" destOrd="0" presId="urn:microsoft.com/office/officeart/2005/8/layout/process1"/>
    <dgm:cxn modelId="{324C48E9-6E35-FB44-BD72-AA63AB487794}" type="presOf" srcId="{452A9A0C-A428-E748-8D52-FD073E024F92}" destId="{8EE2241B-8817-9C4A-91DC-EF0028B12207}" srcOrd="1" destOrd="0" presId="urn:microsoft.com/office/officeart/2005/8/layout/process1"/>
    <dgm:cxn modelId="{324504EC-E554-0E40-9CF2-DD81E16FF3F9}" type="presOf" srcId="{08D6983E-DF64-184C-B60D-91A1D929A180}" destId="{E89DEA59-2BD9-9F4B-A8EB-2516FD59CB76}" srcOrd="0" destOrd="0" presId="urn:microsoft.com/office/officeart/2005/8/layout/process1"/>
    <dgm:cxn modelId="{E54FCDC8-0EBB-224F-9176-4D7BE47A5649}" type="presParOf" srcId="{09D1C42E-00F3-E64C-A9AC-AA87A091147D}" destId="{E7EF5DAD-B6E1-A746-9F03-3D51B02F26A9}" srcOrd="0" destOrd="0" presId="urn:microsoft.com/office/officeart/2005/8/layout/process1"/>
    <dgm:cxn modelId="{0C3A12E8-B6F6-0746-9A9A-177BA67971B1}" type="presParOf" srcId="{09D1C42E-00F3-E64C-A9AC-AA87A091147D}" destId="{E89DEA59-2BD9-9F4B-A8EB-2516FD59CB76}" srcOrd="1" destOrd="0" presId="urn:microsoft.com/office/officeart/2005/8/layout/process1"/>
    <dgm:cxn modelId="{FF5F7CBB-D87C-2948-A372-D676A15B9953}" type="presParOf" srcId="{E89DEA59-2BD9-9F4B-A8EB-2516FD59CB76}" destId="{9A70EF59-DD1C-8B49-A0FC-ABB43139DF4B}" srcOrd="0" destOrd="0" presId="urn:microsoft.com/office/officeart/2005/8/layout/process1"/>
    <dgm:cxn modelId="{668AB480-7EDB-E545-8C37-9575BD7BF15A}" type="presParOf" srcId="{09D1C42E-00F3-E64C-A9AC-AA87A091147D}" destId="{CFF53531-0FCF-664E-B577-46D896B8A3CB}" srcOrd="2" destOrd="0" presId="urn:microsoft.com/office/officeart/2005/8/layout/process1"/>
    <dgm:cxn modelId="{FE7B1806-B7FF-AB4B-A3E3-E4D1AFAA408A}" type="presParOf" srcId="{09D1C42E-00F3-E64C-A9AC-AA87A091147D}" destId="{8E693675-4159-D147-A581-0463CD91FEBE}" srcOrd="3" destOrd="0" presId="urn:microsoft.com/office/officeart/2005/8/layout/process1"/>
    <dgm:cxn modelId="{485B8D92-C1A1-AC42-A5D4-29D5E42A3163}" type="presParOf" srcId="{8E693675-4159-D147-A581-0463CD91FEBE}" destId="{8EE2241B-8817-9C4A-91DC-EF0028B12207}" srcOrd="0" destOrd="0" presId="urn:microsoft.com/office/officeart/2005/8/layout/process1"/>
    <dgm:cxn modelId="{03498D47-EBE5-3F4C-8142-E61620A8422A}" type="presParOf" srcId="{09D1C42E-00F3-E64C-A9AC-AA87A091147D}" destId="{4C5DF441-D896-554B-8E02-2020690777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F5DAD-B6E1-A746-9F03-3D51B02F26A9}">
      <dsp:nvSpPr>
        <dsp:cNvPr id="0" name=""/>
        <dsp:cNvSpPr/>
      </dsp:nvSpPr>
      <dsp:spPr>
        <a:xfrm>
          <a:off x="6771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Web app</a:t>
          </a:r>
          <a:endParaRPr lang="fr-FR" sz="3300" kern="1200"/>
        </a:p>
      </dsp:txBody>
      <dsp:txXfrm>
        <a:off x="42336" y="138061"/>
        <a:ext cx="1952674" cy="1143152"/>
      </dsp:txXfrm>
    </dsp:sp>
    <dsp:sp modelId="{E89DEA59-2BD9-9F4B-A8EB-2516FD59CB76}">
      <dsp:nvSpPr>
        <dsp:cNvPr id="0" name=""/>
        <dsp:cNvSpPr/>
      </dsp:nvSpPr>
      <dsp:spPr>
        <a:xfrm>
          <a:off x="2232956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232956" y="559066"/>
        <a:ext cx="300332" cy="301141"/>
      </dsp:txXfrm>
    </dsp:sp>
    <dsp:sp modelId="{CFF53531-0FCF-664E-B577-46D896B8A3CB}">
      <dsp:nvSpPr>
        <dsp:cNvPr id="0" name=""/>
        <dsp:cNvSpPr/>
      </dsp:nvSpPr>
      <dsp:spPr>
        <a:xfrm>
          <a:off x="2840097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/>
            <a:t>Service </a:t>
          </a:r>
          <a:r>
            <a:rPr lang="fr-FR" sz="2100" b="0" i="0" kern="1200" dirty="0" err="1"/>
            <a:t>workers</a:t>
          </a:r>
          <a:endParaRPr lang="fr-FR" sz="2100" b="0" i="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0" i="0" kern="1200" dirty="0"/>
            <a:t>(</a:t>
          </a:r>
          <a:r>
            <a:rPr lang="fr-FR" sz="1000" b="0" i="0" kern="1200" dirty="0" err="1"/>
            <a:t>msw</a:t>
          </a:r>
          <a:r>
            <a:rPr lang="fr-FR" sz="1000" b="0" i="0" kern="1200" dirty="0"/>
            <a:t>)</a:t>
          </a:r>
          <a:endParaRPr lang="fr-FR" sz="1000" kern="1200" dirty="0"/>
        </a:p>
      </dsp:txBody>
      <dsp:txXfrm>
        <a:off x="2875662" y="138061"/>
        <a:ext cx="1952674" cy="1143152"/>
      </dsp:txXfrm>
    </dsp:sp>
    <dsp:sp modelId="{8E693675-4159-D147-A581-0463CD91FEBE}">
      <dsp:nvSpPr>
        <dsp:cNvPr id="0" name=""/>
        <dsp:cNvSpPr/>
      </dsp:nvSpPr>
      <dsp:spPr>
        <a:xfrm>
          <a:off x="5066282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066282" y="559066"/>
        <a:ext cx="300332" cy="301141"/>
      </dsp:txXfrm>
    </dsp:sp>
    <dsp:sp modelId="{4C5DF441-D896-554B-8E02-20206907779F}">
      <dsp:nvSpPr>
        <dsp:cNvPr id="0" name=""/>
        <dsp:cNvSpPr/>
      </dsp:nvSpPr>
      <dsp:spPr>
        <a:xfrm>
          <a:off x="5673424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Browser</a:t>
          </a:r>
          <a:endParaRPr lang="fr-FR" sz="3300" kern="1200"/>
        </a:p>
      </dsp:txBody>
      <dsp:txXfrm>
        <a:off x="5708989" y="138061"/>
        <a:ext cx="1952674" cy="114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BBA503-779C-FB6E-8273-91311AEF4D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1A868D-3E7D-DBED-46F5-8C7409726B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DFBE-EFC1-2B43-BA56-D61826B53F1D}" type="datetimeFigureOut">
              <a:rPr lang="fr-FR" smtClean="0"/>
              <a:t>05/01/2024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EBBB2-E144-4D4A-D3AF-22D3B1583F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8A086-3BBB-D923-9BA0-19CCA1DFB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2B06C-58CC-634F-85E4-887A00C005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6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/commit/a6111d3ea85d6efab63a2c88922e65862b5b714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axafrance/AF.OSE/_git/tpc/commit/cd11f79f198002db92a59dc7506b807b9c559c34?path=/src/mocks/handlers.j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johnmeunier/dojo-msw/commit/28e72b91f3ab2f79d77275ea4e8a08113f9efce7" TargetMode="External"/><Relationship Id="rId4" Type="http://schemas.openxmlformats.org/officeDocument/2006/relationships/hyperlink" Target="https://github.com/johnmeunier/dojo-msw/commit/eca6e3c4850af4af8b8509552480b1b90ac08ef9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Hello </a:t>
            </a:r>
            <a:r>
              <a:rPr lang="fr-FR" dirty="0" err="1"/>
              <a:t>everyone</a:t>
            </a:r>
            <a:r>
              <a:rPr lang="fr-FR" dirty="0"/>
              <a:t> ! </a:t>
            </a: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a </a:t>
            </a:r>
            <a:r>
              <a:rPr lang="fr-FR" dirty="0" err="1"/>
              <a:t>pleasure</a:t>
            </a:r>
            <a:r>
              <a:rPr lang="fr-FR" dirty="0"/>
              <a:t> to talk about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! The </a:t>
            </a:r>
            <a:r>
              <a:rPr lang="fr-FR" dirty="0" err="1"/>
              <a:t>idea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came </a:t>
            </a:r>
            <a:r>
              <a:rPr lang="fr-FR" dirty="0" err="1"/>
              <a:t>from</a:t>
            </a:r>
            <a:r>
              <a:rPr lang="fr-FR" dirty="0"/>
              <a:t> a conversation </a:t>
            </a:r>
            <a:r>
              <a:rPr lang="fr-FR" dirty="0" err="1"/>
              <a:t>with</a:t>
            </a:r>
            <a:r>
              <a:rPr lang="fr-FR" dirty="0"/>
              <a:t> the AXA France front end </a:t>
            </a:r>
            <a:r>
              <a:rPr lang="fr-FR" dirty="0" err="1"/>
              <a:t>community</a:t>
            </a:r>
            <a:r>
              <a:rPr lang="fr-FR" dirty="0"/>
              <a:t> on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.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on how to manage local data and state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state of </a:t>
            </a:r>
            <a:r>
              <a:rPr lang="fr-FR" dirty="0" err="1"/>
              <a:t>their</a:t>
            </a:r>
            <a:r>
              <a:rPr lang="fr-FR" dirty="0"/>
              <a:t> web 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In all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applications,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manipulate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data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very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frequently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So,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it’s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essential,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when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you’re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front-end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to master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environment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need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be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able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anytime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anywhere</a:t>
            </a:r>
            <a:endParaRPr lang="fr-FR" b="0" i="0" u="none" strike="noStrike" dirty="0">
              <a:solidFill>
                <a:srgbClr val="172B4D"/>
              </a:solidFill>
              <a:effectLst/>
              <a:latin typeface="Segoe U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mocks</a:t>
            </a:r>
            <a:r>
              <a:rPr lang="fr-FR" dirty="0"/>
              <a:t> on the front end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real demos, live </a:t>
            </a:r>
            <a:r>
              <a:rPr lang="fr-FR" dirty="0" err="1"/>
              <a:t>coding</a:t>
            </a:r>
            <a:r>
              <a:rPr lang="fr-FR" dirty="0"/>
              <a:t>, feedback, and </a:t>
            </a:r>
            <a:r>
              <a:rPr lang="fr-FR" dirty="0" err="1"/>
              <a:t>tips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acf8004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acf8004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Mocks</a:t>
            </a:r>
            <a:r>
              <a:rPr lang="fr-FR" dirty="0"/>
              <a:t> can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, and do more 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346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First of all,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simulation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in a normal state, </a:t>
            </a:r>
            <a:r>
              <a:rPr lang="fr-FR" dirty="0" err="1"/>
              <a:t>without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the service but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what</a:t>
            </a:r>
            <a:r>
              <a:rPr lang="fr-FR" dirty="0"/>
              <a:t> the service </a:t>
            </a:r>
            <a:r>
              <a:rPr lang="fr-FR" dirty="0" err="1"/>
              <a:t>might</a:t>
            </a:r>
            <a:r>
              <a:rPr lang="fr-FR" dirty="0"/>
              <a:t> return. Most of the time,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file, </a:t>
            </a:r>
            <a:r>
              <a:rPr lang="fr-FR" dirty="0" err="1"/>
              <a:t>deserved</a:t>
            </a:r>
            <a:r>
              <a:rPr lang="fr-FR" dirty="0"/>
              <a:t> at the good time. </a:t>
            </a:r>
          </a:p>
        </p:txBody>
      </p:sp>
    </p:spTree>
    <p:extLst>
      <p:ext uri="{BB962C8B-B14F-4D97-AF65-F5344CB8AC3E}">
        <p14:creationId xmlns:p14="http://schemas.microsoft.com/office/powerpoint/2010/main" val="329647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acf80043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aacf80043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solve all the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offline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can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state of </a:t>
            </a:r>
            <a:r>
              <a:rPr lang="fr-FR" dirty="0" err="1"/>
              <a:t>your</a:t>
            </a:r>
            <a:r>
              <a:rPr lang="fr-FR" dirty="0"/>
              <a:t> application,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hard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 </a:t>
            </a:r>
            <a:r>
              <a:rPr lang="fr-FR" dirty="0" err="1"/>
              <a:t>Errors</a:t>
            </a:r>
            <a:r>
              <a:rPr lang="fr-FR" dirty="0"/>
              <a:t> state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always</a:t>
            </a:r>
            <a:r>
              <a:rPr lang="fr-FR" dirty="0"/>
              <a:t> call </a:t>
            </a:r>
            <a:r>
              <a:rPr lang="fr-FR" dirty="0" err="1"/>
              <a:t>your</a:t>
            </a:r>
            <a:r>
              <a:rPr lang="fr-FR" dirty="0"/>
              <a:t> service and have a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regardless</a:t>
            </a:r>
            <a:r>
              <a:rPr lang="fr-FR" dirty="0"/>
              <a:t> of </a:t>
            </a:r>
            <a:r>
              <a:rPr lang="fr-FR" dirty="0" err="1"/>
              <a:t>his</a:t>
            </a:r>
            <a:r>
              <a:rPr lang="fr-FR" dirty="0"/>
              <a:t> condition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impacted</a:t>
            </a:r>
            <a:r>
              <a:rPr lang="fr-FR" dirty="0"/>
              <a:t> by the </a:t>
            </a:r>
            <a:r>
              <a:rPr lang="fr-FR" dirty="0" err="1"/>
              <a:t>response</a:t>
            </a:r>
            <a:r>
              <a:rPr lang="fr-FR" dirty="0"/>
              <a:t> time of </a:t>
            </a:r>
            <a:r>
              <a:rPr lang="fr-FR" dirty="0" err="1"/>
              <a:t>your</a:t>
            </a:r>
            <a:r>
              <a:rPr lang="fr-FR" dirty="0"/>
              <a:t> web service.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comfort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performance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final </a:t>
            </a:r>
            <a:r>
              <a:rPr lang="fr-FR" dirty="0" err="1"/>
              <a:t>product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can impact the feeling of </a:t>
            </a:r>
            <a:r>
              <a:rPr lang="fr-FR" dirty="0" err="1"/>
              <a:t>your</a:t>
            </a:r>
            <a:r>
              <a:rPr lang="fr-FR" dirty="0"/>
              <a:t> app, and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testing</a:t>
            </a:r>
            <a:r>
              <a:rPr lang="fr-FR" dirty="0"/>
              <a:t>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model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mocked</a:t>
            </a:r>
            <a:r>
              <a:rPr lang="fr-FR" dirty="0"/>
              <a:t> data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strictly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what</a:t>
            </a:r>
            <a:r>
              <a:rPr lang="fr-FR" dirty="0"/>
              <a:t> the web service can </a:t>
            </a:r>
            <a:r>
              <a:rPr lang="fr-FR" dirty="0" err="1"/>
              <a:t>deserve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9188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are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solutions for </a:t>
            </a:r>
            <a:r>
              <a:rPr lang="fr-FR" dirty="0" err="1"/>
              <a:t>mocking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Package like </a:t>
            </a:r>
            <a:r>
              <a:rPr lang="fr-FR" dirty="0" err="1"/>
              <a:t>json</a:t>
            </a:r>
            <a:r>
              <a:rPr lang="fr-FR" dirty="0"/>
              <a:t>-server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simple </a:t>
            </a:r>
            <a:r>
              <a:rPr lang="fr-FR" dirty="0" err="1"/>
              <a:t>rest</a:t>
            </a:r>
            <a:r>
              <a:rPr lang="fr-FR" dirty="0"/>
              <a:t> API </a:t>
            </a:r>
            <a:r>
              <a:rPr lang="fr-FR" dirty="0" err="1"/>
              <a:t>which</a:t>
            </a:r>
            <a:r>
              <a:rPr lang="fr-FR" dirty="0"/>
              <a:t> serve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file. This solution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near</a:t>
            </a:r>
            <a:r>
              <a:rPr lang="fr-FR" dirty="0"/>
              <a:t> the production code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specific</a:t>
            </a:r>
            <a:r>
              <a:rPr lang="fr-FR" dirty="0"/>
              <a:t> code to </a:t>
            </a:r>
            <a:r>
              <a:rPr lang="fr-FR" dirty="0" err="1"/>
              <a:t>specify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local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rest</a:t>
            </a:r>
            <a:r>
              <a:rPr lang="fr-FR" dirty="0"/>
              <a:t> api, and in production, the real web service. That can </a:t>
            </a:r>
            <a:r>
              <a:rPr lang="fr-FR" dirty="0" err="1"/>
              <a:t>complexy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219465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 </a:t>
            </a:r>
            <a:r>
              <a:rPr lang="fr-FR" dirty="0" err="1"/>
              <a:t>other</a:t>
            </a:r>
            <a:r>
              <a:rPr lang="fr-FR" dirty="0"/>
              <a:t> solution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flat </a:t>
            </a:r>
            <a:r>
              <a:rPr lang="fr-FR" dirty="0" err="1"/>
              <a:t>json</a:t>
            </a:r>
            <a:r>
              <a:rPr lang="fr-FR" dirty="0"/>
              <a:t> file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import in </a:t>
            </a:r>
            <a:r>
              <a:rPr lang="fr-FR" dirty="0" err="1"/>
              <a:t>your</a:t>
            </a:r>
            <a:r>
              <a:rPr lang="fr-FR" dirty="0"/>
              <a:t> component as </a:t>
            </a:r>
            <a:r>
              <a:rPr lang="fr-FR" dirty="0" err="1"/>
              <a:t>any</a:t>
            </a:r>
            <a:r>
              <a:rPr lang="fr-FR" dirty="0"/>
              <a:t> file. </a:t>
            </a:r>
            <a:r>
              <a:rPr lang="fr-FR" dirty="0" err="1"/>
              <a:t>It’s</a:t>
            </a:r>
            <a:r>
              <a:rPr lang="fr-FR" dirty="0"/>
              <a:t> a good solution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and fast to setup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far to the real </a:t>
            </a:r>
            <a:r>
              <a:rPr lang="fr-FR" dirty="0" err="1"/>
              <a:t>behavior</a:t>
            </a:r>
            <a:r>
              <a:rPr lang="fr-FR" dirty="0"/>
              <a:t>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0112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MONTRER L’APP COMME ELLE EST CENSE FONCTIONNER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74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b54ade37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b54ade37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the </a:t>
            </a:r>
            <a:r>
              <a:rPr lang="fr-FR" dirty="0" err="1"/>
              <a:t>benefits</a:t>
            </a:r>
            <a:r>
              <a:rPr lang="fr-FR" dirty="0"/>
              <a:t> of the </a:t>
            </a:r>
            <a:r>
              <a:rPr lang="fr-FR" dirty="0" err="1"/>
              <a:t>mock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the best conditions and </a:t>
            </a:r>
            <a:r>
              <a:rPr lang="fr-FR" dirty="0" err="1"/>
              <a:t>transparency</a:t>
            </a:r>
            <a:r>
              <a:rPr lang="fr-FR" dirty="0"/>
              <a:t> </a:t>
            </a:r>
            <a:r>
              <a:rPr lang="fr-FR" dirty="0" err="1"/>
              <a:t>worflow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263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in the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service </a:t>
            </a:r>
            <a:r>
              <a:rPr lang="fr-FR" dirty="0" err="1"/>
              <a:t>worker</a:t>
            </a:r>
            <a:r>
              <a:rPr lang="fr-FR" dirty="0"/>
              <a:t>, MSW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union of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system </a:t>
            </a:r>
            <a:r>
              <a:rPr lang="fr-FR" dirty="0" err="1"/>
              <a:t>with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But,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Service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as proxy servers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sit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between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web applications, the browser, and the network (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are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intended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among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things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to enable the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effective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intercept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requests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take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appropriate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action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based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and update assets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residing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This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definition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part of the one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provided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Mozilla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Developer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seems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match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requirements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  »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 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will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also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access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level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API,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often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not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in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your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browser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without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70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MSW </a:t>
            </a:r>
            <a:r>
              <a:rPr lang="fr-FR" dirty="0" err="1"/>
              <a:t>will</a:t>
            </a:r>
            <a:r>
              <a:rPr lang="fr-FR" dirty="0"/>
              <a:t> intercept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in a transparent </a:t>
            </a:r>
            <a:r>
              <a:rPr lang="fr-FR" dirty="0" err="1"/>
              <a:t>way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MSW, </a:t>
            </a:r>
            <a:r>
              <a:rPr lang="fr-FR" dirty="0" err="1"/>
              <a:t>after</a:t>
            </a:r>
            <a:r>
              <a:rPr lang="fr-FR" dirty="0"/>
              <a:t> a simple configuration,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set of </a:t>
            </a:r>
            <a:r>
              <a:rPr lang="fr-FR" dirty="0" err="1"/>
              <a:t>request</a:t>
            </a:r>
            <a:r>
              <a:rPr lang="fr-FR" dirty="0"/>
              <a:t> handler and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 to intercept a </a:t>
            </a:r>
            <a:r>
              <a:rPr lang="fr-FR" dirty="0" err="1"/>
              <a:t>request</a:t>
            </a:r>
            <a:r>
              <a:rPr lang="fr-FR" dirty="0"/>
              <a:t>, and return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5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DEMO SETUP FRONT A PREPARER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build: ajout de msw côté client · johnmeunier/dojo-msw@a6111d3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92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b647f752e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b647f752e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Johnathan</a:t>
            </a:r>
            <a:r>
              <a:rPr lang="fr-FR" dirty="0"/>
              <a:t> MEUNIER and </a:t>
            </a:r>
            <a:r>
              <a:rPr lang="fr-FR" dirty="0" err="1"/>
              <a:t>I’m</a:t>
            </a:r>
            <a:r>
              <a:rPr lang="fr-FR" dirty="0"/>
              <a:t> software </a:t>
            </a:r>
            <a:r>
              <a:rPr lang="fr-FR" dirty="0" err="1"/>
              <a:t>engienner</a:t>
            </a:r>
            <a:r>
              <a:rPr lang="fr-FR" dirty="0"/>
              <a:t> and lead front at AXA France, in the IARD Entreprise team.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at Wasquehal, </a:t>
            </a:r>
            <a:r>
              <a:rPr lang="fr-FR" dirty="0" err="1"/>
              <a:t>near</a:t>
            </a:r>
            <a:r>
              <a:rPr lang="fr-FR" dirty="0"/>
              <a:t> Lille.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You can </a:t>
            </a:r>
            <a:r>
              <a:rPr lang="fr-FR" dirty="0" err="1"/>
              <a:t>find</a:t>
            </a:r>
            <a:r>
              <a:rPr lang="fr-FR" dirty="0"/>
              <a:t> me on Twitter or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81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 intercept a </a:t>
            </a:r>
            <a:r>
              <a:rPr lang="fr-FR" dirty="0" err="1"/>
              <a:t>request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handler.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to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4 </a:t>
            </a:r>
            <a:r>
              <a:rPr lang="fr-FR" dirty="0" err="1"/>
              <a:t>things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begins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usage of the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msw</a:t>
            </a:r>
            <a:r>
              <a:rPr lang="fr-FR" dirty="0"/>
              <a:t> package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http </a:t>
            </a:r>
            <a:r>
              <a:rPr lang="fr-FR" dirty="0" err="1"/>
              <a:t>verb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intercept (main </a:t>
            </a:r>
            <a:r>
              <a:rPr lang="fr-FR" dirty="0" err="1"/>
              <a:t>verbs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url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intercept.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URL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by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way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Finally</a:t>
            </a:r>
            <a:r>
              <a:rPr lang="fr-FR" dirty="0"/>
              <a:t>, 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wants</a:t>
            </a:r>
            <a:r>
              <a:rPr lang="fr-FR" dirty="0"/>
              <a:t> a callback,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piece</a:t>
            </a:r>
            <a:r>
              <a:rPr lang="fr-FR" dirty="0"/>
              <a:t> of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precise</a:t>
            </a:r>
            <a:r>
              <a:rPr lang="fr-FR" dirty="0"/>
              <a:t> the </a:t>
            </a:r>
            <a:r>
              <a:rPr lang="fr-FR" dirty="0" err="1"/>
              <a:t>status</a:t>
            </a:r>
            <a:r>
              <a:rPr lang="fr-FR" dirty="0"/>
              <a:t> and the content of the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7338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 </a:t>
            </a:r>
          </a:p>
          <a:p>
            <a:pPr marL="139700" indent="0">
              <a:buNone/>
            </a:pPr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role</a:t>
            </a:r>
            <a:r>
              <a:rPr lang="fr-FR" dirty="0"/>
              <a:t> of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  <a:p>
            <a:pPr marL="139700" indent="0">
              <a:buNone/>
            </a:pPr>
            <a:r>
              <a:rPr lang="fr-FR" dirty="0"/>
              <a:t>The body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data </a:t>
            </a:r>
            <a:r>
              <a:rPr lang="fr-FR" dirty="0" err="1"/>
              <a:t>passed</a:t>
            </a:r>
            <a:r>
              <a:rPr lang="fr-FR" dirty="0"/>
              <a:t> to </a:t>
            </a:r>
            <a:r>
              <a:rPr lang="fr-FR" dirty="0" err="1"/>
              <a:t>ctx.json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1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intercept all the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to https://</a:t>
            </a:r>
            <a:r>
              <a:rPr lang="fr-FR" dirty="0" err="1"/>
              <a:t>my.api</a:t>
            </a:r>
            <a:r>
              <a:rPr lang="fr-FR" dirty="0"/>
              <a:t> and </a:t>
            </a:r>
            <a:r>
              <a:rPr lang="fr-FR" dirty="0" err="1"/>
              <a:t>always</a:t>
            </a:r>
            <a:r>
              <a:rPr lang="fr-FR" dirty="0"/>
              <a:t> return a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http </a:t>
            </a:r>
            <a:r>
              <a:rPr lang="fr-FR" dirty="0" err="1"/>
              <a:t>status</a:t>
            </a:r>
            <a:r>
              <a:rPr lang="fr-FR" dirty="0"/>
              <a:t> 200 and a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res</a:t>
            </a:r>
            <a:r>
              <a:rPr lang="fr-FR" dirty="0"/>
              <a:t> attribut </a:t>
            </a:r>
            <a:r>
              <a:rPr lang="fr-FR" dirty="0" err="1"/>
              <a:t>that</a:t>
            </a:r>
            <a:r>
              <a:rPr lang="fr-FR" dirty="0"/>
              <a:t> I a string hello as value.</a:t>
            </a:r>
          </a:p>
        </p:txBody>
      </p:sp>
    </p:spTree>
    <p:extLst>
      <p:ext uri="{BB962C8B-B14F-4D97-AF65-F5344CB8AC3E}">
        <p14:creationId xmlns:p14="http://schemas.microsoft.com/office/powerpoint/2010/main" val="2701585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information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delay</a:t>
            </a:r>
            <a:r>
              <a:rPr lang="fr-FR" dirty="0"/>
              <a:t>. It essential to </a:t>
            </a:r>
            <a:r>
              <a:rPr lang="fr-FR" dirty="0" err="1"/>
              <a:t>reproduce</a:t>
            </a:r>
            <a:r>
              <a:rPr lang="fr-FR" dirty="0"/>
              <a:t> as close as possible the </a:t>
            </a:r>
            <a:r>
              <a:rPr lang="fr-FR" dirty="0" err="1"/>
              <a:t>behavior</a:t>
            </a:r>
            <a:r>
              <a:rPr lang="fr-FR" dirty="0"/>
              <a:t> of the real application and </a:t>
            </a:r>
            <a:r>
              <a:rPr lang="fr-FR" dirty="0" err="1"/>
              <a:t>be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condition as </a:t>
            </a:r>
            <a:r>
              <a:rPr lang="fr-FR" dirty="0" err="1"/>
              <a:t>your</a:t>
            </a:r>
            <a:r>
              <a:rPr lang="fr-FR" dirty="0"/>
              <a:t> user. It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loader if </a:t>
            </a:r>
            <a:r>
              <a:rPr lang="fr-FR" dirty="0" err="1"/>
              <a:t>you</a:t>
            </a:r>
            <a:r>
              <a:rPr lang="fr-FR" dirty="0"/>
              <a:t> have one. 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have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reproduce</a:t>
            </a:r>
            <a:r>
              <a:rPr lang="fr-FR" dirty="0"/>
              <a:t> the </a:t>
            </a:r>
            <a:r>
              <a:rPr lang="fr-FR" dirty="0" err="1"/>
              <a:t>asynchronous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of the </a:t>
            </a:r>
            <a:r>
              <a:rPr lang="fr-FR" dirty="0" err="1"/>
              <a:t>loading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components.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Forcing the </a:t>
            </a:r>
            <a:r>
              <a:rPr lang="fr-FR" dirty="0" err="1"/>
              <a:t>status</a:t>
            </a:r>
            <a:r>
              <a:rPr lang="fr-FR" dirty="0"/>
              <a:t>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maybe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of MSW.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hard to </a:t>
            </a:r>
            <a:r>
              <a:rPr lang="fr-FR" dirty="0" err="1"/>
              <a:t>simulate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ressource of </a:t>
            </a:r>
            <a:r>
              <a:rPr lang="fr-FR" dirty="0" err="1"/>
              <a:t>our</a:t>
            </a:r>
            <a:r>
              <a:rPr lang="fr-FR" dirty="0"/>
              <a:t> webservices an </a:t>
            </a:r>
            <a:r>
              <a:rPr lang="fr-FR" dirty="0" err="1"/>
              <a:t>error</a:t>
            </a:r>
            <a:r>
              <a:rPr lang="fr-FR" dirty="0"/>
              <a:t> state.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force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application : </a:t>
            </a:r>
            <a:r>
              <a:rPr lang="fr-FR" dirty="0" err="1"/>
              <a:t>resilience</a:t>
            </a:r>
            <a:r>
              <a:rPr lang="fr-FR" dirty="0"/>
              <a:t> pattern, </a:t>
            </a:r>
            <a:r>
              <a:rPr lang="fr-FR" dirty="0" err="1"/>
              <a:t>error</a:t>
            </a:r>
            <a:r>
              <a:rPr lang="fr-FR" dirty="0"/>
              <a:t> message, </a:t>
            </a:r>
            <a:r>
              <a:rPr lang="fr-FR" dirty="0" err="1"/>
              <a:t>degraded</a:t>
            </a:r>
            <a:r>
              <a:rPr lang="fr-FR" dirty="0"/>
              <a:t> mode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also</a:t>
            </a:r>
            <a:r>
              <a:rPr lang="fr-FR" dirty="0"/>
              <a:t> set </a:t>
            </a:r>
            <a:r>
              <a:rPr lang="fr-FR" dirty="0" err="1"/>
              <a:t>specific</a:t>
            </a:r>
            <a:r>
              <a:rPr lang="fr-FR" dirty="0"/>
              <a:t> headers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65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90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consumer </a:t>
            </a:r>
            <a:r>
              <a:rPr lang="fr-FR" dirty="0" err="1"/>
              <a:t>is</a:t>
            </a:r>
            <a:r>
              <a:rPr lang="fr-FR" dirty="0"/>
              <a:t> the return of the callback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handler</a:t>
            </a:r>
          </a:p>
          <a:p>
            <a:r>
              <a:rPr lang="fr-FR" dirty="0"/>
              <a:t>So, </a:t>
            </a:r>
            <a:r>
              <a:rPr lang="fr-FR" dirty="0" err="1"/>
              <a:t>you</a:t>
            </a:r>
            <a:r>
              <a:rPr lang="fr-FR" dirty="0"/>
              <a:t> do not have to </a:t>
            </a:r>
            <a:r>
              <a:rPr lang="fr-FR" dirty="0" err="1"/>
              <a:t>immediatly</a:t>
            </a:r>
            <a:r>
              <a:rPr lang="fr-FR" dirty="0"/>
              <a:t> return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like </a:t>
            </a:r>
            <a:r>
              <a:rPr lang="fr-FR" dirty="0" err="1"/>
              <a:t>your</a:t>
            </a:r>
            <a:r>
              <a:rPr lang="fr-FR" dirty="0"/>
              <a:t> route params</a:t>
            </a:r>
          </a:p>
        </p:txBody>
      </p:sp>
    </p:spTree>
    <p:extLst>
      <p:ext uri="{BB962C8B-B14F-4D97-AF65-F5344CB8AC3E}">
        <p14:creationId xmlns:p14="http://schemas.microsoft.com/office/powerpoint/2010/main" val="317389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Commit cd11f79f: feat(Risk): Ne pas accèder à la page Tarif si l'API génère une erreur - Repos (azure.com)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4"/>
              </a:rPr>
              <a:t>feat: fetch basique · johnmeunier/dojo-msw@eca6e3c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5"/>
              </a:rPr>
              <a:t>build: mock getPeople1 · johnmeunier/dojo-msw@28e72b9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return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className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"App"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&gt;LOTR 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characters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error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img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src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alt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eye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length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005CC5"/>
                </a:solidFill>
                <a:effectLst/>
                <a:latin typeface="FiraCode-Retina" pitchFamily="49" charset="0"/>
              </a:rPr>
              <a:t>0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map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((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key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._id}&gt;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href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.wikiUrl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}&gt;{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.name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Loading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396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bad</a:t>
            </a:r>
            <a:r>
              <a:rPr lang="fr-FR" dirty="0"/>
              <a:t> practice to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package, or </a:t>
            </a:r>
            <a:r>
              <a:rPr lang="fr-FR" dirty="0" err="1"/>
              <a:t>anything</a:t>
            </a:r>
            <a:r>
              <a:rPr lang="fr-FR" dirty="0"/>
              <a:t> like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short circuit the normal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to </a:t>
            </a:r>
            <a:r>
              <a:rPr lang="fr-FR" dirty="0" err="1"/>
              <a:t>mock</a:t>
            </a:r>
            <a:r>
              <a:rPr lang="fr-FR" dirty="0"/>
              <a:t> the data layer</a:t>
            </a:r>
          </a:p>
        </p:txBody>
      </p:sp>
    </p:spTree>
    <p:extLst>
      <p:ext uri="{BB962C8B-B14F-4D97-AF65-F5344CB8AC3E}">
        <p14:creationId xmlns:p14="http://schemas.microsoft.com/office/powerpoint/2010/main" val="217558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process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directly</a:t>
            </a:r>
            <a:r>
              <a:rPr lang="fr-FR" dirty="0"/>
              <a:t> use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test. 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good to has </a:t>
            </a:r>
            <a:r>
              <a:rPr lang="fr-FR" dirty="0" err="1"/>
              <a:t>some</a:t>
            </a:r>
            <a:r>
              <a:rPr lang="fr-FR" dirty="0"/>
              <a:t> tests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reflects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and dev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data to a test to test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: </a:t>
            </a:r>
            <a:r>
              <a:rPr lang="fr-FR" dirty="0" err="1"/>
              <a:t>errors</a:t>
            </a:r>
            <a:r>
              <a:rPr lang="fr-FR" dirty="0"/>
              <a:t>, </a:t>
            </a:r>
            <a:r>
              <a:rPr lang="fr-FR" dirty="0" err="1"/>
              <a:t>specific</a:t>
            </a:r>
            <a:r>
              <a:rPr lang="fr-FR" dirty="0"/>
              <a:t> scenarios,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call </a:t>
            </a:r>
            <a:r>
              <a:rPr lang="fr-FR" dirty="0" err="1"/>
              <a:t>server.use</a:t>
            </a:r>
            <a:r>
              <a:rPr lang="fr-FR" dirty="0"/>
              <a:t>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callback</a:t>
            </a:r>
          </a:p>
          <a:p>
            <a:r>
              <a:rPr lang="fr-FR" dirty="0"/>
              <a:t>This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for a test file or </a:t>
            </a:r>
            <a:r>
              <a:rPr lang="fr-FR" dirty="0" err="1"/>
              <a:t>event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specificly</a:t>
            </a:r>
            <a:r>
              <a:rPr lang="fr-FR" dirty="0"/>
              <a:t> for a test</a:t>
            </a:r>
          </a:p>
        </p:txBody>
      </p:sp>
    </p:spTree>
    <p:extLst>
      <p:ext uri="{BB962C8B-B14F-4D97-AF65-F5344CB8AC3E}">
        <p14:creationId xmlns:p14="http://schemas.microsoft.com/office/powerpoint/2010/main" val="1402466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best practice </a:t>
            </a:r>
            <a:r>
              <a:rPr lang="fr-FR" dirty="0" err="1"/>
              <a:t>is</a:t>
            </a:r>
            <a:r>
              <a:rPr lang="fr-FR" dirty="0"/>
              <a:t> to use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43071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acf8004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acf8004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on the </a:t>
            </a:r>
            <a:r>
              <a:rPr lang="fr-FR" dirty="0" err="1"/>
              <a:t>front-end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There is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the following </a:t>
            </a:r>
            <a:r>
              <a:rPr lang="fr-FR" dirty="0" err="1"/>
              <a:t>presentation</a:t>
            </a:r>
            <a:r>
              <a:rPr lang="fr-FR" dirty="0"/>
              <a:t>, we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begin</a:t>
            </a:r>
            <a:r>
              <a:rPr lang="fr-FR" dirty="0"/>
              <a:t> with a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a </a:t>
            </a:r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is a </a:t>
            </a:r>
            <a:r>
              <a:rPr lang="fr-FR" dirty="0" err="1"/>
              <a:t>mock</a:t>
            </a:r>
            <a:r>
              <a:rPr lang="fr-FR" dirty="0"/>
              <a:t>, a service </a:t>
            </a:r>
            <a:r>
              <a:rPr lang="fr-FR" dirty="0" err="1"/>
              <a:t>worker</a:t>
            </a:r>
            <a:r>
              <a:rPr lang="fr-FR" dirty="0"/>
              <a:t>, </a:t>
            </a:r>
            <a:r>
              <a:rPr lang="fr-FR" dirty="0" err="1"/>
              <a:t>msw</a:t>
            </a:r>
            <a:r>
              <a:rPr lang="fr-FR" dirty="0"/>
              <a:t>,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&amp; </a:t>
            </a:r>
            <a:r>
              <a:rPr lang="fr-FR" dirty="0" err="1"/>
              <a:t>tips</a:t>
            </a:r>
            <a:r>
              <a:rPr lang="fr-FR" dirty="0"/>
              <a:t>. At the end,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,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a git repository </a:t>
            </a:r>
            <a:r>
              <a:rPr lang="fr-FR" dirty="0" err="1"/>
              <a:t>with</a:t>
            </a:r>
            <a:r>
              <a:rPr lang="fr-FR" dirty="0"/>
              <a:t> all the code </a:t>
            </a:r>
            <a:r>
              <a:rPr lang="fr-FR" dirty="0" err="1"/>
              <a:t>from</a:t>
            </a:r>
            <a:r>
              <a:rPr lang="fr-FR" dirty="0"/>
              <a:t> the live </a:t>
            </a:r>
            <a:r>
              <a:rPr lang="fr-FR" dirty="0" err="1"/>
              <a:t>coding</a:t>
            </a:r>
            <a:r>
              <a:rPr lang="fr-FR" dirty="0"/>
              <a:t> session, and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And couple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file !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This file </a:t>
            </a:r>
            <a:r>
              <a:rPr lang="fr-FR" dirty="0" err="1"/>
              <a:t>is</a:t>
            </a:r>
            <a:r>
              <a:rPr lang="fr-FR" dirty="0"/>
              <a:t> in french but </a:t>
            </a:r>
            <a:r>
              <a:rPr lang="fr-FR" dirty="0" err="1"/>
              <a:t>it’s</a:t>
            </a:r>
            <a:r>
              <a:rPr lang="fr-FR" dirty="0"/>
              <a:t> not an important point.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main concept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your</a:t>
            </a:r>
            <a:r>
              <a:rPr lang="fr-FR" dirty="0"/>
              <a:t> .</a:t>
            </a:r>
            <a:r>
              <a:rPr lang="fr-FR" dirty="0" err="1"/>
              <a:t>feature</a:t>
            </a:r>
            <a:r>
              <a:rPr lang="fr-FR" dirty="0"/>
              <a:t> file </a:t>
            </a:r>
            <a:r>
              <a:rPr lang="fr-FR" dirty="0" err="1"/>
              <a:t>directly</a:t>
            </a:r>
            <a:r>
              <a:rPr lang="fr-FR" dirty="0"/>
              <a:t> to store the data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test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 a table of data </a:t>
            </a:r>
            <a:r>
              <a:rPr lang="fr-FR" dirty="0" err="1"/>
              <a:t>with</a:t>
            </a:r>
            <a:r>
              <a:rPr lang="fr-FR" dirty="0"/>
              <a:t> key as </a:t>
            </a:r>
            <a:r>
              <a:rPr lang="fr-FR" dirty="0" err="1"/>
              <a:t>minValue</a:t>
            </a:r>
            <a:r>
              <a:rPr lang="fr-FR" dirty="0"/>
              <a:t>, </a:t>
            </a:r>
            <a:r>
              <a:rPr lang="fr-FR" dirty="0" err="1"/>
              <a:t>franchiseValue</a:t>
            </a:r>
            <a:r>
              <a:rPr lang="fr-FR" dirty="0"/>
              <a:t>,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errorMessage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434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, I can use the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file to </a:t>
            </a:r>
            <a:r>
              <a:rPr lang="fr-FR" dirty="0" err="1"/>
              <a:t>dynamically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!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29262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486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MSW-UI </a:t>
            </a:r>
            <a:r>
              <a:rPr lang="fr-FR" dirty="0" err="1"/>
              <a:t>works</a:t>
            </a:r>
            <a:r>
              <a:rPr lang="fr-FR" dirty="0"/>
              <a:t> on top of MSW. It </a:t>
            </a:r>
            <a:r>
              <a:rPr lang="fr-FR" dirty="0" err="1"/>
              <a:t>adds</a:t>
            </a:r>
            <a:r>
              <a:rPr lang="fr-FR" dirty="0"/>
              <a:t> an </a:t>
            </a:r>
            <a:r>
              <a:rPr lang="fr-FR" dirty="0" err="1"/>
              <a:t>amazing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,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trigger in </a:t>
            </a:r>
            <a:r>
              <a:rPr lang="fr-FR" dirty="0" err="1"/>
              <a:t>your</a:t>
            </a:r>
            <a:r>
              <a:rPr lang="fr-FR" dirty="0"/>
              <a:t>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create</a:t>
            </a:r>
            <a:r>
              <a:rPr lang="fr-FR" dirty="0"/>
              <a:t> for exemple a </a:t>
            </a:r>
            <a:r>
              <a:rPr lang="fr-FR" dirty="0" err="1"/>
              <a:t>debug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accesible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env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change the state of </a:t>
            </a:r>
            <a:r>
              <a:rPr lang="fr-FR" dirty="0" err="1"/>
              <a:t>your</a:t>
            </a:r>
            <a:r>
              <a:rPr lang="fr-FR" dirty="0"/>
              <a:t> application !</a:t>
            </a:r>
          </a:p>
        </p:txBody>
      </p:sp>
    </p:spTree>
    <p:extLst>
      <p:ext uri="{BB962C8B-B14F-4D97-AF65-F5344CB8AC3E}">
        <p14:creationId xmlns:p14="http://schemas.microsoft.com/office/powerpoint/2010/main" val="3744396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Switcher sur le projet entre </a:t>
            </a:r>
            <a:r>
              <a:rPr lang="fr-FR" dirty="0" err="1"/>
              <a:t>error</a:t>
            </a:r>
            <a:r>
              <a:rPr lang="fr-FR" dirty="0"/>
              <a:t> et pas </a:t>
            </a:r>
            <a:r>
              <a:rPr lang="fr-FR" dirty="0" err="1"/>
              <a:t>error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075791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MSW-UI open a </a:t>
            </a:r>
            <a:r>
              <a:rPr lang="fr-FR" dirty="0" err="1"/>
              <a:t>door</a:t>
            </a:r>
            <a:r>
              <a:rPr lang="fr-FR" dirty="0"/>
              <a:t> :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scenario.</a:t>
            </a:r>
          </a:p>
        </p:txBody>
      </p:sp>
    </p:spTree>
    <p:extLst>
      <p:ext uri="{BB962C8B-B14F-4D97-AF65-F5344CB8AC3E}">
        <p14:creationId xmlns:p14="http://schemas.microsoft.com/office/powerpoint/2010/main" val="2444136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Présenter le handlers TPC</a:t>
            </a:r>
          </a:p>
        </p:txBody>
      </p:sp>
    </p:spTree>
    <p:extLst>
      <p:ext uri="{BB962C8B-B14F-4D97-AF65-F5344CB8AC3E}">
        <p14:creationId xmlns:p14="http://schemas.microsoft.com/office/powerpoint/2010/main" val="4097861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2032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2486156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One of </a:t>
            </a:r>
            <a:r>
              <a:rPr lang="fr-FR" dirty="0" err="1"/>
              <a:t>my</a:t>
            </a:r>
            <a:r>
              <a:rPr lang="fr-FR" dirty="0"/>
              <a:t> favorite </a:t>
            </a:r>
            <a:r>
              <a:rPr lang="fr-FR" dirty="0" err="1"/>
              <a:t>possibility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develop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service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. Indeed,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especially</a:t>
            </a:r>
            <a:r>
              <a:rPr lang="fr-FR" dirty="0"/>
              <a:t> in big team </a:t>
            </a:r>
            <a:r>
              <a:rPr lang="fr-FR" dirty="0" err="1"/>
              <a:t>with</a:t>
            </a:r>
            <a:r>
              <a:rPr lang="fr-FR" dirty="0"/>
              <a:t> big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the </a:t>
            </a:r>
            <a:r>
              <a:rPr lang="fr-FR" dirty="0" err="1"/>
              <a:t>back-end</a:t>
            </a:r>
            <a:r>
              <a:rPr lang="fr-FR" dirty="0"/>
              <a:t> and the </a:t>
            </a:r>
            <a:r>
              <a:rPr lang="fr-FR" dirty="0" err="1"/>
              <a:t>front-end</a:t>
            </a:r>
            <a:r>
              <a:rPr lang="fr-FR" dirty="0"/>
              <a:t>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the </a:t>
            </a:r>
            <a:r>
              <a:rPr lang="fr-FR" dirty="0" err="1">
                <a:effectLst/>
              </a:rPr>
              <a:t>constraint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is</a:t>
            </a:r>
            <a:r>
              <a:rPr lang="fr-FR" dirty="0">
                <a:effectLst/>
              </a:rPr>
              <a:t> to </a:t>
            </a:r>
            <a:r>
              <a:rPr lang="fr-FR" dirty="0" err="1">
                <a:effectLst/>
              </a:rPr>
              <a:t>be</a:t>
            </a:r>
            <a:r>
              <a:rPr lang="fr-FR" dirty="0">
                <a:effectLst/>
              </a:rPr>
              <a:t> certain </a:t>
            </a:r>
            <a:r>
              <a:rPr lang="fr-FR" dirty="0" err="1">
                <a:effectLst/>
              </a:rPr>
              <a:t>that</a:t>
            </a:r>
            <a:r>
              <a:rPr lang="fr-FR" dirty="0">
                <a:effectLst/>
              </a:rPr>
              <a:t> the </a:t>
            </a:r>
            <a:r>
              <a:rPr lang="fr-FR" dirty="0" err="1">
                <a:effectLst/>
              </a:rPr>
              <a:t>contracts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between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services and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consumers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won’t</a:t>
            </a:r>
            <a:r>
              <a:rPr lang="fr-FR" dirty="0">
                <a:effectLst/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113574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 first of all, I </a:t>
            </a:r>
            <a:r>
              <a:rPr lang="fr-FR" dirty="0" err="1"/>
              <a:t>would</a:t>
            </a:r>
            <a:r>
              <a:rPr lang="fr-FR" dirty="0"/>
              <a:t> like to tell </a:t>
            </a:r>
            <a:r>
              <a:rPr lang="fr-FR" dirty="0" err="1"/>
              <a:t>you</a:t>
            </a:r>
            <a:r>
              <a:rPr lang="fr-FR" dirty="0"/>
              <a:t> a story about a </a:t>
            </a:r>
            <a:r>
              <a:rPr lang="fr-FR" dirty="0" err="1"/>
              <a:t>fabulous</a:t>
            </a:r>
            <a:r>
              <a:rPr lang="fr-FR" dirty="0"/>
              <a:t> application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develop</a:t>
            </a:r>
            <a:r>
              <a:rPr lang="fr-FR" dirty="0"/>
              <a:t> !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00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b54ade37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b54ade37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99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talked</a:t>
            </a:r>
            <a:r>
              <a:rPr lang="fr-FR" dirty="0"/>
              <a:t> about </a:t>
            </a:r>
            <a:r>
              <a:rPr lang="fr-FR" dirty="0" err="1"/>
              <a:t>several</a:t>
            </a:r>
            <a:r>
              <a:rPr lang="fr-FR" dirty="0"/>
              <a:t> topics. 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slides, the </a:t>
            </a:r>
            <a:r>
              <a:rPr lang="fr-FR" dirty="0" err="1"/>
              <a:t>demo</a:t>
            </a:r>
            <a:r>
              <a:rPr lang="fr-FR" dirty="0"/>
              <a:t>, and a </a:t>
            </a:r>
            <a:r>
              <a:rPr lang="fr-FR" dirty="0" err="1"/>
              <a:t>complete</a:t>
            </a:r>
            <a:r>
              <a:rPr lang="fr-FR" dirty="0"/>
              <a:t> exercice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72948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aacf80043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aacf80043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everyone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 good audience.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any</a:t>
            </a:r>
            <a:r>
              <a:rPr lang="fr-FR" dirty="0"/>
              <a:t> questions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0597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aacf80043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aacf80043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86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</a:t>
            </a: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awesome</a:t>
            </a:r>
            <a:r>
              <a:rPr lang="fr-FR" dirty="0"/>
              <a:t> app </a:t>
            </a:r>
            <a:r>
              <a:rPr lang="fr-FR" dirty="0" err="1"/>
              <a:t>where</a:t>
            </a:r>
            <a:r>
              <a:rPr lang="fr-FR" dirty="0"/>
              <a:t> I can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lord of the ring </a:t>
            </a:r>
            <a:r>
              <a:rPr lang="fr-FR" dirty="0" err="1"/>
              <a:t>universe</a:t>
            </a:r>
            <a:r>
              <a:rPr lang="fr-FR" dirty="0"/>
              <a:t>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9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have a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Peter Jackson </a:t>
            </a:r>
            <a:r>
              <a:rPr lang="fr-FR" dirty="0" err="1"/>
              <a:t>himself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85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unfortunately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developer</a:t>
            </a:r>
            <a:r>
              <a:rPr lang="fr-FR" dirty="0"/>
              <a:t> has </a:t>
            </a:r>
            <a:r>
              <a:rPr lang="fr-FR" dirty="0" err="1"/>
              <a:t>deployed</a:t>
            </a:r>
            <a:r>
              <a:rPr lang="fr-FR" dirty="0"/>
              <a:t> an update </a:t>
            </a:r>
            <a:r>
              <a:rPr lang="fr-FR" dirty="0" err="1"/>
              <a:t>this</a:t>
            </a:r>
            <a:r>
              <a:rPr lang="fr-FR" dirty="0"/>
              <a:t> night and </a:t>
            </a:r>
            <a:r>
              <a:rPr lang="fr-FR" dirty="0" err="1"/>
              <a:t>since</a:t>
            </a:r>
            <a:r>
              <a:rPr lang="fr-FR" dirty="0"/>
              <a:t>,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broken</a:t>
            </a:r>
            <a:r>
              <a:rPr lang="fr-FR" dirty="0"/>
              <a:t>, I </a:t>
            </a:r>
            <a:r>
              <a:rPr lang="fr-FR" dirty="0" err="1"/>
              <a:t>can't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53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have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 to show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state of </a:t>
            </a:r>
            <a:r>
              <a:rPr lang="fr-FR" dirty="0" err="1"/>
              <a:t>my</a:t>
            </a:r>
            <a:r>
              <a:rPr lang="fr-FR" dirty="0"/>
              <a:t>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fired</a:t>
            </a:r>
            <a:r>
              <a:rPr lang="fr-FR" dirty="0"/>
              <a:t>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able to </a:t>
            </a:r>
            <a:r>
              <a:rPr lang="fr-FR" dirty="0" err="1"/>
              <a:t>give</a:t>
            </a:r>
            <a:r>
              <a:rPr lang="fr-FR" dirty="0"/>
              <a:t> me a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 </a:t>
            </a:r>
            <a:r>
              <a:rPr lang="fr-FR" dirty="0" err="1"/>
              <a:t>priority</a:t>
            </a:r>
            <a:r>
              <a:rPr lang="fr-FR" dirty="0"/>
              <a:t> for the first version.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getPeopleError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b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</a:br>
            <a:endParaRPr lang="fr-FR" b="0" dirty="0">
              <a:solidFill>
                <a:srgbClr val="24292E"/>
              </a:solidFill>
              <a:effectLst/>
              <a:latin typeface="FiraCode-Retina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acf80043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acf80043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the </a:t>
            </a:r>
            <a:r>
              <a:rPr lang="fr-FR" dirty="0" err="1"/>
              <a:t>context</a:t>
            </a:r>
            <a:r>
              <a:rPr lang="fr-F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can I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 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enterprise</a:t>
            </a:r>
            <a:r>
              <a:rPr lang="fr-FR" dirty="0"/>
              <a:t> proxy,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are down, or in </a:t>
            </a:r>
            <a:r>
              <a:rPr lang="fr-FR" dirty="0" err="1"/>
              <a:t>any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match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control few main scenarios about </a:t>
            </a:r>
            <a:r>
              <a:rPr lang="fr-FR" dirty="0" err="1"/>
              <a:t>my</a:t>
            </a:r>
            <a:r>
              <a:rPr lang="fr-FR" dirty="0"/>
              <a:t> application. </a:t>
            </a:r>
          </a:p>
        </p:txBody>
      </p:sp>
    </p:spTree>
    <p:extLst>
      <p:ext uri="{BB962C8B-B14F-4D97-AF65-F5344CB8AC3E}">
        <p14:creationId xmlns:p14="http://schemas.microsoft.com/office/powerpoint/2010/main" val="43581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 idx="2" hasCustomPrompt="1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title" idx="2" hasCustomPrompt="1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5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 txBox="1">
            <a:spLocks noGrp="1"/>
          </p:cNvSpPr>
          <p:nvPr>
            <p:ph type="subTitle" idx="1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subTitle" idx="2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subTitle" idx="3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7"/>
          <p:cNvSpPr txBox="1">
            <a:spLocks noGrp="1"/>
          </p:cNvSpPr>
          <p:nvPr>
            <p:ph type="subTitle" idx="4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8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8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1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5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33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7" name="Google Shape;847;p33"/>
          <p:cNvSpPr txBox="1">
            <a:spLocks noGrp="1"/>
          </p:cNvSpPr>
          <p:nvPr>
            <p:ph type="subTitle" idx="1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title" hasCustomPrompt="1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8981F6-9F82-D739-6CB6-62B2A1FF1D4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838700"/>
            <a:ext cx="1474788" cy="3048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Confidentiel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CBCB1-9919-45B8-A387-E313E5369152}"/>
              </a:ext>
            </a:extLst>
          </p:cNvPr>
          <p:cNvSpPr/>
          <p:nvPr userDrawn="1"/>
        </p:nvSpPr>
        <p:spPr>
          <a:xfrm>
            <a:off x="1" y="4950135"/>
            <a:ext cx="9143999" cy="1933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Johnathan</a:t>
            </a:r>
            <a:r>
              <a:rPr lang="fr-FR" sz="1100" dirty="0"/>
              <a:t> MEUNIER - @</a:t>
            </a:r>
            <a:r>
              <a:rPr lang="fr-FR" sz="1100" dirty="0" err="1"/>
              <a:t>MonsieurNohj</a:t>
            </a:r>
            <a:r>
              <a:rPr lang="fr-FR" sz="1100" dirty="0"/>
              <a:t> – </a:t>
            </a:r>
            <a:r>
              <a:rPr lang="fr-FR" sz="1100" dirty="0" err="1"/>
              <a:t>Take</a:t>
            </a:r>
            <a:r>
              <a:rPr lang="fr-FR" sz="1100" dirty="0"/>
              <a:t> control of </a:t>
            </a:r>
            <a:r>
              <a:rPr lang="fr-FR" sz="1100" dirty="0" err="1"/>
              <a:t>your</a:t>
            </a:r>
            <a:r>
              <a:rPr lang="fr-FR" sz="1100" dirty="0"/>
              <a:t> </a:t>
            </a:r>
            <a:r>
              <a:rPr lang="fr-FR" sz="1100" dirty="0" err="1"/>
              <a:t>mocks</a:t>
            </a:r>
            <a:endParaRPr lang="fr-FR" sz="11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9" r:id="rId7"/>
    <p:sldLayoutId id="2147483660" r:id="rId8"/>
    <p:sldLayoutId id="2147483662" r:id="rId9"/>
    <p:sldLayoutId id="2147483665" r:id="rId10"/>
    <p:sldLayoutId id="2147483666" r:id="rId11"/>
    <p:sldLayoutId id="2147483670" r:id="rId12"/>
    <p:sldLayoutId id="2147483671" r:id="rId13"/>
    <p:sldLayoutId id="2147483673" r:id="rId14"/>
    <p:sldLayoutId id="2147483674" r:id="rId15"/>
    <p:sldLayoutId id="2147483675" r:id="rId16"/>
    <p:sldLayoutId id="2147483679" r:id="rId17"/>
    <p:sldLayoutId id="214748368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aGuilDEv/auth-work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xaGuilDEv/react-oid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xaGuilDEv" TargetMode="External"/><Relationship Id="rId5" Type="http://schemas.openxmlformats.org/officeDocument/2006/relationships/hyperlink" Target="https://github.com/fvanwijk/msw-ui" TargetMode="External"/><Relationship Id="rId4" Type="http://schemas.openxmlformats.org/officeDocument/2006/relationships/hyperlink" Target="https://mswj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8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control </a:t>
            </a:r>
            <a:br>
              <a:rPr lang="en" dirty="0"/>
            </a:br>
            <a:r>
              <a:rPr lang="en" dirty="0"/>
              <a:t>of your mock !</a:t>
            </a:r>
            <a:endParaRPr dirty="0"/>
          </a:p>
        </p:txBody>
      </p:sp>
      <p:sp>
        <p:nvSpPr>
          <p:cNvPr id="861" name="Google Shape;861;p38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worry, I have 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plan !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8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48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 </a:t>
            </a: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? </a:t>
            </a:r>
            <a:r>
              <a:rPr lang="fr-FR" dirty="0" err="1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36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mock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Simulation of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what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would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happen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in a normal state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</a:rPr>
              <a:t>Not </a:t>
            </a:r>
            <a:r>
              <a:rPr lang="fr-FR" sz="2000" dirty="0" err="1">
                <a:solidFill>
                  <a:schemeClr val="tx1"/>
                </a:solidFill>
              </a:rPr>
              <a:t>request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directly</a:t>
            </a:r>
            <a:r>
              <a:rPr lang="fr-FR" sz="2000" dirty="0">
                <a:solidFill>
                  <a:schemeClr val="tx1"/>
                </a:solidFill>
              </a:rPr>
              <a:t> the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Simplify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response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Have to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be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(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most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of the time)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2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&amp; Cons</a:t>
            </a:r>
            <a:endParaRPr dirty="0"/>
          </a:p>
        </p:txBody>
      </p:sp>
      <p:sp>
        <p:nvSpPr>
          <p:cNvPr id="923" name="Google Shape;923;p43"/>
          <p:cNvSpPr txBox="1">
            <a:spLocks noGrp="1"/>
          </p:cNvSpPr>
          <p:nvPr>
            <p:ph type="subTitle" idx="3"/>
          </p:nvPr>
        </p:nvSpPr>
        <p:spPr>
          <a:xfrm>
            <a:off x="1182901" y="2340403"/>
            <a:ext cx="2907600" cy="2159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Work offline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Simulate your local dev with different 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Stable environment, whatever the state of your service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 mock is almost instantaneous …</a:t>
            </a:r>
            <a:endParaRPr dirty="0"/>
          </a:p>
        </p:txBody>
      </p:sp>
      <p:sp>
        <p:nvSpPr>
          <p:cNvPr id="924" name="Google Shape;924;p43"/>
          <p:cNvSpPr txBox="1">
            <a:spLocks noGrp="1"/>
          </p:cNvSpPr>
          <p:nvPr>
            <p:ph type="subTitle" idx="1"/>
          </p:nvPr>
        </p:nvSpPr>
        <p:spPr>
          <a:xfrm>
            <a:off x="118290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925" name="Google Shape;925;p43"/>
          <p:cNvSpPr txBox="1">
            <a:spLocks noGrp="1"/>
          </p:cNvSpPr>
          <p:nvPr>
            <p:ph type="subTitle" idx="2"/>
          </p:nvPr>
        </p:nvSpPr>
        <p:spPr>
          <a:xfrm>
            <a:off x="552775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  <a:endParaRPr dirty="0"/>
          </a:p>
        </p:txBody>
      </p:sp>
      <p:sp>
        <p:nvSpPr>
          <p:cNvPr id="926" name="Google Shape;926;p43"/>
          <p:cNvSpPr txBox="1">
            <a:spLocks noGrp="1"/>
          </p:cNvSpPr>
          <p:nvPr>
            <p:ph type="subTitle" idx="4"/>
          </p:nvPr>
        </p:nvSpPr>
        <p:spPr>
          <a:xfrm>
            <a:off x="5527751" y="2340403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… but </a:t>
            </a:r>
            <a:r>
              <a:rPr lang="fr-FR" dirty="0"/>
              <a:t>the real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application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distorded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Your</a:t>
            </a:r>
            <a:r>
              <a:rPr lang="fr-FR" dirty="0"/>
              <a:t> local data have to </a:t>
            </a:r>
            <a:r>
              <a:rPr lang="fr-FR" dirty="0" err="1"/>
              <a:t>be</a:t>
            </a:r>
            <a:r>
              <a:rPr lang="fr-FR" dirty="0"/>
              <a:t> up to date </a:t>
            </a:r>
            <a:r>
              <a:rPr lang="fr-FR" dirty="0" err="1"/>
              <a:t>permanently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real API (</a:t>
            </a:r>
            <a:r>
              <a:rPr lang="fr-FR" dirty="0" err="1"/>
              <a:t>path</a:t>
            </a:r>
            <a:r>
              <a:rPr lang="fr-FR" dirty="0"/>
              <a:t>, values, </a:t>
            </a:r>
            <a:r>
              <a:rPr lang="fr-FR" dirty="0" err="1"/>
              <a:t>schema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927" name="Google Shape;927;p43"/>
          <p:cNvGrpSpPr/>
          <p:nvPr/>
        </p:nvGrpSpPr>
        <p:grpSpPr>
          <a:xfrm>
            <a:off x="713235" y="1562229"/>
            <a:ext cx="231550" cy="1611356"/>
            <a:chOff x="787875" y="1424437"/>
            <a:chExt cx="350355" cy="2438124"/>
          </a:xfrm>
        </p:grpSpPr>
        <p:sp>
          <p:nvSpPr>
            <p:cNvPr id="928" name="Google Shape;928;p43"/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27;p43">
            <a:extLst>
              <a:ext uri="{FF2B5EF4-FFF2-40B4-BE49-F238E27FC236}">
                <a16:creationId xmlns:a16="http://schemas.microsoft.com/office/drawing/2014/main" id="{27213DA1-31D0-C27E-48BF-A700D41DC3AB}"/>
              </a:ext>
            </a:extLst>
          </p:cNvPr>
          <p:cNvGrpSpPr/>
          <p:nvPr/>
        </p:nvGrpSpPr>
        <p:grpSpPr>
          <a:xfrm rot="10800000">
            <a:off x="5174281" y="1683647"/>
            <a:ext cx="231550" cy="1611356"/>
            <a:chOff x="787875" y="1424437"/>
            <a:chExt cx="350355" cy="2438124"/>
          </a:xfrm>
        </p:grpSpPr>
        <p:sp>
          <p:nvSpPr>
            <p:cNvPr id="3" name="Google Shape;928;p43">
              <a:extLst>
                <a:ext uri="{FF2B5EF4-FFF2-40B4-BE49-F238E27FC236}">
                  <a16:creationId xmlns:a16="http://schemas.microsoft.com/office/drawing/2014/main" id="{41FC6DBC-1656-6A5E-FC45-37D2036EA5E8}"/>
                </a:ext>
              </a:extLst>
            </p:cNvPr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9;p43">
              <a:extLst>
                <a:ext uri="{FF2B5EF4-FFF2-40B4-BE49-F238E27FC236}">
                  <a16:creationId xmlns:a16="http://schemas.microsoft.com/office/drawing/2014/main" id="{5535A1D5-913F-9E6E-8AE5-B8B39AF8B3FC}"/>
                </a:ext>
              </a:extLst>
            </p:cNvPr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0;p43">
              <a:extLst>
                <a:ext uri="{FF2B5EF4-FFF2-40B4-BE49-F238E27FC236}">
                  <a16:creationId xmlns:a16="http://schemas.microsoft.com/office/drawing/2014/main" id="{ED29060E-3CAF-AC3F-C538-B5AC8A405247}"/>
                </a:ext>
              </a:extLst>
            </p:cNvPr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1;p43">
              <a:extLst>
                <a:ext uri="{FF2B5EF4-FFF2-40B4-BE49-F238E27FC236}">
                  <a16:creationId xmlns:a16="http://schemas.microsoft.com/office/drawing/2014/main" id="{767AE279-C055-4E77-6ECC-8F512F7C2E47}"/>
                </a:ext>
              </a:extLst>
            </p:cNvPr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2;p43">
              <a:extLst>
                <a:ext uri="{FF2B5EF4-FFF2-40B4-BE49-F238E27FC236}">
                  <a16:creationId xmlns:a16="http://schemas.microsoft.com/office/drawing/2014/main" id="{96A20E6E-936E-762A-C5F9-E0D4458EC08E}"/>
                </a:ext>
              </a:extLst>
            </p:cNvPr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3;p43">
              <a:extLst>
                <a:ext uri="{FF2B5EF4-FFF2-40B4-BE49-F238E27FC236}">
                  <a16:creationId xmlns:a16="http://schemas.microsoft.com/office/drawing/2014/main" id="{305692FA-1E82-EA8E-D784-779846C7A0A5}"/>
                </a:ext>
              </a:extLst>
            </p:cNvPr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4;p43">
              <a:extLst>
                <a:ext uri="{FF2B5EF4-FFF2-40B4-BE49-F238E27FC236}">
                  <a16:creationId xmlns:a16="http://schemas.microsoft.com/office/drawing/2014/main" id="{616D47CD-B8FF-66F6-1C7B-BCCDCEE72620}"/>
                </a:ext>
              </a:extLst>
            </p:cNvPr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5;p43">
              <a:extLst>
                <a:ext uri="{FF2B5EF4-FFF2-40B4-BE49-F238E27FC236}">
                  <a16:creationId xmlns:a16="http://schemas.microsoft.com/office/drawing/2014/main" id="{7ED6EBA2-2031-86B9-CC71-43C2ACE01C9F}"/>
                </a:ext>
              </a:extLst>
            </p:cNvPr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6;p43">
              <a:extLst>
                <a:ext uri="{FF2B5EF4-FFF2-40B4-BE49-F238E27FC236}">
                  <a16:creationId xmlns:a16="http://schemas.microsoft.com/office/drawing/2014/main" id="{9FF8FF12-27FF-43CD-9307-4FDD2F3AA0A7}"/>
                </a:ext>
              </a:extLst>
            </p:cNvPr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7;p43">
              <a:extLst>
                <a:ext uri="{FF2B5EF4-FFF2-40B4-BE49-F238E27FC236}">
                  <a16:creationId xmlns:a16="http://schemas.microsoft.com/office/drawing/2014/main" id="{D5A2B4C0-0BA6-35BA-A185-C93BB2F972E2}"/>
                </a:ext>
              </a:extLst>
            </p:cNvPr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8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2" spcCol="360000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Package like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-server can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create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 simple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rest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API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which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will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serve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file (or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complex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in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some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cases)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Powerful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solution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redirect</a:t>
            </a:r>
            <a:r>
              <a:rPr lang="fr-FR" sz="1800" dirty="0">
                <a:solidFill>
                  <a:schemeClr val="tx1"/>
                </a:solidFill>
              </a:rPr>
              <a:t> all the calls to a local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…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… but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need</a:t>
            </a:r>
            <a:r>
              <a:rPr lang="fr-FR" sz="1800" dirty="0">
                <a:solidFill>
                  <a:schemeClr val="tx1"/>
                </a:solidFill>
              </a:rPr>
              <a:t> to launch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in addition to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have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code to manage the switch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local server and the real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416E6D4-4CAE-2BEA-7C49-1D467BC5230C}"/>
              </a:ext>
            </a:extLst>
          </p:cNvPr>
          <p:cNvCxnSpPr>
            <a:cxnSpLocks/>
          </p:cNvCxnSpPr>
          <p:nvPr/>
        </p:nvCxnSpPr>
        <p:spPr>
          <a:xfrm>
            <a:off x="4572000" y="1082804"/>
            <a:ext cx="0" cy="27576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9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Simplier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can </a:t>
            </a:r>
            <a:r>
              <a:rPr lang="fr-FR" sz="1800" dirty="0" err="1">
                <a:solidFill>
                  <a:schemeClr val="tx1"/>
                </a:solidFill>
              </a:rPr>
              <a:t>create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static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json</a:t>
            </a:r>
            <a:r>
              <a:rPr lang="fr-FR" sz="1800" dirty="0">
                <a:solidFill>
                  <a:schemeClr val="tx1"/>
                </a:solidFill>
              </a:rPr>
              <a:t> file </a:t>
            </a:r>
            <a:r>
              <a:rPr lang="fr-FR" sz="1800" dirty="0" err="1">
                <a:solidFill>
                  <a:schemeClr val="tx1"/>
                </a:solidFill>
              </a:rPr>
              <a:t>with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component and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file. 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Useful</a:t>
            </a:r>
            <a:r>
              <a:rPr lang="fr-FR" sz="1800" dirty="0">
                <a:solidFill>
                  <a:schemeClr val="tx1"/>
                </a:solidFill>
              </a:rPr>
              <a:t> to </a:t>
            </a:r>
            <a:r>
              <a:rPr lang="fr-FR" sz="1800" dirty="0" err="1">
                <a:solidFill>
                  <a:schemeClr val="tx1"/>
                </a:solidFill>
              </a:rPr>
              <a:t>initiate</a:t>
            </a:r>
            <a:r>
              <a:rPr lang="fr-FR" sz="1800" dirty="0">
                <a:solidFill>
                  <a:schemeClr val="tx1"/>
                </a:solidFill>
              </a:rPr>
              <a:t> a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but impossible to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code in production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Really</a:t>
            </a:r>
            <a:r>
              <a:rPr lang="fr-FR" sz="1800" dirty="0">
                <a:solidFill>
                  <a:schemeClr val="tx1"/>
                </a:solidFill>
              </a:rPr>
              <a:t> far </a:t>
            </a:r>
            <a:r>
              <a:rPr lang="fr-FR" sz="1800" dirty="0" err="1">
                <a:solidFill>
                  <a:schemeClr val="tx1"/>
                </a:solidFill>
              </a:rPr>
              <a:t>from</a:t>
            </a:r>
            <a:r>
              <a:rPr lang="fr-FR" sz="1800" dirty="0">
                <a:solidFill>
                  <a:schemeClr val="tx1"/>
                </a:solidFill>
              </a:rPr>
              <a:t> the real </a:t>
            </a:r>
            <a:r>
              <a:rPr lang="fr-FR" sz="1800" dirty="0" err="1">
                <a:solidFill>
                  <a:schemeClr val="tx1"/>
                </a:solidFill>
              </a:rPr>
              <a:t>behavior</a:t>
            </a:r>
            <a:r>
              <a:rPr lang="fr-FR" sz="1800" dirty="0">
                <a:solidFill>
                  <a:schemeClr val="tx1"/>
                </a:solidFill>
              </a:rPr>
              <a:t>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7403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of my working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3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4"/>
          <p:cNvSpPr txBox="1">
            <a:spLocks noGrp="1"/>
          </p:cNvSpPr>
          <p:nvPr>
            <p:ph type="title"/>
          </p:nvPr>
        </p:nvSpPr>
        <p:spPr>
          <a:xfrm>
            <a:off x="1532238" y="2117332"/>
            <a:ext cx="69026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Service Worker</a:t>
            </a:r>
            <a:endParaRPr dirty="0"/>
          </a:p>
        </p:txBody>
      </p:sp>
      <p:sp>
        <p:nvSpPr>
          <p:cNvPr id="1122" name="Google Shape;1122;p54"/>
          <p:cNvSpPr txBox="1">
            <a:spLocks noGrp="1"/>
          </p:cNvSpPr>
          <p:nvPr>
            <p:ph type="title" idx="2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3" name="Google Shape;1123;p54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Setup, usage, tests, </a:t>
            </a:r>
            <a:r>
              <a:rPr lang="fr-FR" dirty="0" err="1"/>
              <a:t>msw-ui</a:t>
            </a:r>
            <a:r>
              <a:rPr lang="fr-FR" dirty="0"/>
              <a:t>, scenarios, </a:t>
            </a:r>
            <a:r>
              <a:rPr lang="fr-FR" dirty="0" err="1"/>
              <a:t>advanced</a:t>
            </a:r>
            <a:r>
              <a:rPr lang="fr-FR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20087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141922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>
                <a:solidFill>
                  <a:schemeClr val="tx1"/>
                </a:solidFill>
              </a:rPr>
              <a:t>A proxy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a web app and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Sandboxed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Lower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level</a:t>
            </a:r>
            <a:r>
              <a:rPr lang="fr-FR" sz="1800" dirty="0">
                <a:solidFill>
                  <a:schemeClr val="tx1"/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lvl="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30849E2-B26E-B929-4B6E-ED7E6D5AC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115626"/>
              </p:ext>
            </p:extLst>
          </p:nvPr>
        </p:nvGraphicFramePr>
        <p:xfrm>
          <a:off x="720000" y="2861826"/>
          <a:ext cx="7704000" cy="141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77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Why</a:t>
            </a:r>
            <a:r>
              <a:rPr lang="fr-FR" dirty="0"/>
              <a:t> MSW </a:t>
            </a:r>
            <a:r>
              <a:rPr lang="fr-FR" dirty="0" err="1"/>
              <a:t>is</a:t>
            </a:r>
            <a:r>
              <a:rPr lang="fr-FR" dirty="0"/>
              <a:t> the best solution ? 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MSW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intercept </a:t>
            </a:r>
            <a:r>
              <a:rPr lang="fr-FR" sz="1800" dirty="0" err="1">
                <a:solidFill>
                  <a:schemeClr val="tx1"/>
                </a:solidFill>
              </a:rPr>
              <a:t>some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requests</a:t>
            </a:r>
            <a:r>
              <a:rPr lang="fr-FR" sz="1800" dirty="0">
                <a:solidFill>
                  <a:schemeClr val="tx1"/>
                </a:solidFill>
              </a:rPr>
              <a:t> of the network layer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Totally</a:t>
            </a:r>
            <a:r>
              <a:rPr lang="fr-FR" sz="1800" dirty="0">
                <a:solidFill>
                  <a:schemeClr val="tx1"/>
                </a:solidFill>
              </a:rPr>
              <a:t> transparent </a:t>
            </a:r>
            <a:r>
              <a:rPr lang="fr-FR" sz="1800" dirty="0" err="1">
                <a:solidFill>
                  <a:schemeClr val="tx1"/>
                </a:solidFill>
              </a:rPr>
              <a:t>during</a:t>
            </a:r>
            <a:r>
              <a:rPr lang="fr-FR" sz="1800" dirty="0">
                <a:solidFill>
                  <a:schemeClr val="tx1"/>
                </a:solidFill>
              </a:rPr>
              <a:t> the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phase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Nothing to do in the </a:t>
            </a:r>
            <a:r>
              <a:rPr lang="fr-FR" sz="1800" dirty="0" err="1">
                <a:solidFill>
                  <a:schemeClr val="tx1"/>
                </a:solidFill>
              </a:rPr>
              <a:t>functionnal</a:t>
            </a:r>
            <a:r>
              <a:rPr lang="fr-FR" sz="1800" dirty="0">
                <a:solidFill>
                  <a:schemeClr val="tx1"/>
                </a:solidFill>
              </a:rPr>
              <a:t> code, 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compoments</a:t>
            </a:r>
            <a:r>
              <a:rPr lang="fr-FR" sz="1800" dirty="0">
                <a:solidFill>
                  <a:schemeClr val="tx1"/>
                </a:solidFill>
              </a:rPr>
              <a:t> !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Every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centralized</a:t>
            </a:r>
            <a:r>
              <a:rPr lang="fr-FR" sz="1800" dirty="0">
                <a:solidFill>
                  <a:schemeClr val="tx1"/>
                </a:solidFill>
              </a:rPr>
              <a:t> in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part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157065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5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62"/>
          <p:cNvSpPr txBox="1">
            <a:spLocks noGrp="1"/>
          </p:cNvSpPr>
          <p:nvPr>
            <p:ph type="title"/>
          </p:nvPr>
        </p:nvSpPr>
        <p:spPr>
          <a:xfrm>
            <a:off x="548675" y="445024"/>
            <a:ext cx="7704000" cy="107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Johnathan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MEUNIER</a:t>
            </a:r>
          </a:p>
        </p:txBody>
      </p:sp>
      <p:pic>
        <p:nvPicPr>
          <p:cNvPr id="2069" name="Google Shape;2069;p62"/>
          <p:cNvPicPr preferRelativeResize="0"/>
          <p:nvPr/>
        </p:nvPicPr>
        <p:blipFill>
          <a:blip r:embed="rId3"/>
          <a:srcRect t="509" b="509"/>
          <a:stretch/>
        </p:blipFill>
        <p:spPr>
          <a:xfrm>
            <a:off x="891325" y="1306200"/>
            <a:ext cx="32997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0" name="Google Shape;2070;p62"/>
          <p:cNvSpPr txBox="1">
            <a:spLocks noGrp="1"/>
          </p:cNvSpPr>
          <p:nvPr>
            <p:ph type="subTitle" idx="1"/>
          </p:nvPr>
        </p:nvSpPr>
        <p:spPr>
          <a:xfrm>
            <a:off x="4298105" y="1731936"/>
            <a:ext cx="3954570" cy="187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Lead front @AXA France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@</a:t>
            </a:r>
            <a:r>
              <a:rPr lang="fr-FR" b="0" dirty="0" err="1"/>
              <a:t>MonsieurNohj</a:t>
            </a:r>
            <a:endParaRPr lang="fr-FR" b="0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 err="1"/>
              <a:t>John.meunier</a:t>
            </a:r>
            <a:endParaRPr lang="fr-FR" b="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1028" name="Picture 4" descr="Grand logo twitter - Icônes des médias sociaux gratuites">
            <a:extLst>
              <a:ext uri="{FF2B5EF4-FFF2-40B4-BE49-F238E27FC236}">
                <a16:creationId xmlns:a16="http://schemas.microsoft.com/office/drawing/2014/main" id="{43E9FBB9-924A-6F67-9267-BB317122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484892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 - Icônes des médias sociaux gratuites">
            <a:extLst>
              <a:ext uri="{FF2B5EF4-FFF2-40B4-BE49-F238E27FC236}">
                <a16:creationId xmlns:a16="http://schemas.microsoft.com/office/drawing/2014/main" id="{AB65F918-A403-8E9D-D94D-92B71114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939250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Request</a:t>
            </a:r>
            <a:r>
              <a:rPr lang="fr-FR" dirty="0"/>
              <a:t> handler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19999" y="1152476"/>
            <a:ext cx="7703999" cy="94817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fr-FR" sz="3200" dirty="0"/>
              <a:t>import { </a:t>
            </a:r>
            <a:r>
              <a:rPr lang="fr-FR" sz="3200" dirty="0" err="1"/>
              <a:t>rest</a:t>
            </a:r>
            <a:r>
              <a:rPr lang="fr-FR" sz="3200" dirty="0"/>
              <a:t> } </a:t>
            </a:r>
            <a:r>
              <a:rPr lang="fr-FR" sz="3200" dirty="0" err="1"/>
              <a:t>from</a:t>
            </a:r>
            <a:r>
              <a:rPr lang="fr-FR" sz="3200" dirty="0"/>
              <a:t> '</a:t>
            </a:r>
            <a:r>
              <a:rPr lang="fr-FR" sz="3200" dirty="0" err="1"/>
              <a:t>msw</a:t>
            </a:r>
            <a:r>
              <a:rPr lang="fr-FR" sz="3200" dirty="0"/>
              <a:t>’;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1A82D-01C9-5920-C007-F27EDA0C5239}"/>
              </a:ext>
            </a:extLst>
          </p:cNvPr>
          <p:cNvSpPr/>
          <p:nvPr/>
        </p:nvSpPr>
        <p:spPr>
          <a:xfrm>
            <a:off x="945292" y="2926799"/>
            <a:ext cx="1519881" cy="1722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get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delete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76437-B0C6-645A-9F07-FD92151CA572}"/>
              </a:ext>
            </a:extLst>
          </p:cNvPr>
          <p:cNvSpPr/>
          <p:nvPr/>
        </p:nvSpPr>
        <p:spPr>
          <a:xfrm>
            <a:off x="2792627" y="3333027"/>
            <a:ext cx="5986849" cy="13159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0B050"/>
                </a:solidFill>
              </a:rPr>
              <a:t>Exact</a:t>
            </a:r>
            <a:r>
              <a:rPr lang="fr-FR" sz="1800" dirty="0">
                <a:solidFill>
                  <a:srgbClr val="00B050"/>
                </a:solidFill>
              </a:rPr>
              <a:t> : https://api.backend.dev/users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Wildcard</a:t>
            </a:r>
            <a:r>
              <a:rPr lang="fr-FR" sz="1800" dirty="0">
                <a:solidFill>
                  <a:srgbClr val="00B050"/>
                </a:solidFill>
              </a:rPr>
              <a:t> : 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Parameters</a:t>
            </a:r>
            <a:r>
              <a:rPr lang="fr-FR" sz="1800" dirty="0">
                <a:solidFill>
                  <a:srgbClr val="00B050"/>
                </a:solidFill>
              </a:rPr>
              <a:t> : `https://</a:t>
            </a:r>
            <a:r>
              <a:rPr lang="fr-FR" sz="1800" dirty="0" err="1">
                <a:solidFill>
                  <a:srgbClr val="00B050"/>
                </a:solidFill>
              </a:rPr>
              <a:t>api.backend.dev</a:t>
            </a:r>
            <a:r>
              <a:rPr lang="fr-FR" sz="1800" dirty="0">
                <a:solidFill>
                  <a:srgbClr val="00B050"/>
                </a:solidFill>
              </a:rPr>
              <a:t>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/:</a:t>
            </a:r>
            <a:r>
              <a:rPr lang="fr-FR" sz="1800" dirty="0" err="1">
                <a:solidFill>
                  <a:srgbClr val="00B050"/>
                </a:solidFill>
              </a:rPr>
              <a:t>userId</a:t>
            </a:r>
            <a:r>
              <a:rPr lang="fr-FR" sz="1800" dirty="0">
                <a:solidFill>
                  <a:srgbClr val="00B050"/>
                </a:solidFill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RegExp</a:t>
            </a:r>
            <a:r>
              <a:rPr lang="fr-FR" sz="1800" dirty="0">
                <a:solidFill>
                  <a:srgbClr val="00B050"/>
                </a:solidFill>
              </a:rPr>
              <a:t> : /\/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\//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D4B30A-A467-131A-79EA-259754091E96}"/>
              </a:ext>
            </a:extLst>
          </p:cNvPr>
          <p:cNvSpPr txBox="1"/>
          <p:nvPr/>
        </p:nvSpPr>
        <p:spPr>
          <a:xfrm>
            <a:off x="1415524" y="2098898"/>
            <a:ext cx="63129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rest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</a:rPr>
              <a:t>.[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put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|</a:t>
            </a:r>
            <a:r>
              <a:rPr lang="fr-FR" sz="3200" dirty="0">
                <a:solidFill>
                  <a:srgbClr val="C00000"/>
                </a:solidFill>
                <a:latin typeface="Roboto"/>
                <a:ea typeface="Roboto"/>
                <a:sym typeface="Roboto"/>
              </a:rPr>
              <a:t>•••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](</a:t>
            </a:r>
            <a:r>
              <a:rPr lang="fr-FR" sz="32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,</a:t>
            </a:r>
            <a:r>
              <a:rPr lang="fr-FR" sz="32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callback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</a:rPr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0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return </a:t>
            </a:r>
            <a:r>
              <a:rPr lang="fr-FR" dirty="0" err="1"/>
              <a:t>provided</a:t>
            </a:r>
            <a:r>
              <a:rPr lang="fr-FR" dirty="0"/>
              <a:t> by the </a:t>
            </a:r>
            <a:r>
              <a:rPr lang="fr-FR" dirty="0">
                <a:solidFill>
                  <a:srgbClr val="0070C0"/>
                </a:solidFill>
              </a:rPr>
              <a:t>callback</a:t>
            </a:r>
            <a:r>
              <a:rPr lang="fr-FR" dirty="0"/>
              <a:t> of the </a:t>
            </a:r>
            <a:r>
              <a:rPr lang="fr-FR" dirty="0" err="1"/>
              <a:t>request</a:t>
            </a:r>
            <a:r>
              <a:rPr lang="fr-FR" dirty="0"/>
              <a:t> handler.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A4AB736-FDDD-2217-9FEC-DDBA04FC1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98775"/>
              </p:ext>
            </p:extLst>
          </p:nvPr>
        </p:nvGraphicFramePr>
        <p:xfrm>
          <a:off x="2310333" y="2015084"/>
          <a:ext cx="4523334" cy="1483360"/>
        </p:xfrm>
        <a:graphic>
          <a:graphicData uri="http://schemas.openxmlformats.org/drawingml/2006/table">
            <a:tbl>
              <a:tblPr firstRow="1" bandRow="1">
                <a:tableStyleId>{9A77E8D5-6A50-433C-899A-1BF217ED7FD6}</a:tableStyleId>
              </a:tblPr>
              <a:tblGrid>
                <a:gridCol w="1933815">
                  <a:extLst>
                    <a:ext uri="{9D8B030D-6E8A-4147-A177-3AD203B41FA5}">
                      <a16:colId xmlns:a16="http://schemas.microsoft.com/office/drawing/2014/main" val="265284858"/>
                    </a:ext>
                  </a:extLst>
                </a:gridCol>
                <a:gridCol w="2589519">
                  <a:extLst>
                    <a:ext uri="{9D8B030D-6E8A-4147-A177-3AD203B41FA5}">
                      <a16:colId xmlns:a16="http://schemas.microsoft.com/office/drawing/2014/main" val="309862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b="1" dirty="0" err="1"/>
                        <a:t>Parameter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name</a:t>
                      </a:r>
                      <a:endParaRPr lang="fr-FR" b="1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err="1"/>
                        <a:t>req</a:t>
                      </a:r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Information about the </a:t>
                      </a:r>
                      <a:r>
                        <a:rPr lang="fr-FR" dirty="0" err="1"/>
                        <a:t>request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93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err="1"/>
                        <a:t>res</a:t>
                      </a:r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Function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that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create</a:t>
                      </a:r>
                      <a:r>
                        <a:rPr lang="fr-FR" dirty="0"/>
                        <a:t> the </a:t>
                      </a:r>
                      <a:r>
                        <a:rPr lang="fr-FR" dirty="0" err="1"/>
                        <a:t>mock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err="1"/>
                        <a:t>ctx</a:t>
                      </a:r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Transformation </a:t>
                      </a:r>
                      <a:r>
                        <a:rPr lang="fr-FR" dirty="0" err="1"/>
                        <a:t>function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00096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E912036-3C50-B31D-BBA4-E71417E10B3C}"/>
              </a:ext>
            </a:extLst>
          </p:cNvPr>
          <p:cNvSpPr/>
          <p:nvPr/>
        </p:nvSpPr>
        <p:spPr>
          <a:xfrm>
            <a:off x="2081223" y="3791945"/>
            <a:ext cx="4981553" cy="48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ctx.status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(200),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ctx.json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({"id": 42}))</a:t>
            </a:r>
          </a:p>
        </p:txBody>
      </p:sp>
    </p:spTree>
    <p:extLst>
      <p:ext uri="{BB962C8B-B14F-4D97-AF65-F5344CB8AC3E}">
        <p14:creationId xmlns:p14="http://schemas.microsoft.com/office/powerpoint/2010/main" val="188674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483428"/>
          </a:xfrm>
        </p:spPr>
        <p:txBody>
          <a:bodyPr/>
          <a:lstStyle/>
          <a:p>
            <a:pPr marL="139700" indent="0">
              <a:buNone/>
            </a:pPr>
            <a:r>
              <a:rPr lang="fr-FR" dirty="0"/>
              <a:t>A </a:t>
            </a:r>
            <a:r>
              <a:rPr lang="fr-FR" dirty="0" err="1"/>
              <a:t>complete</a:t>
            </a:r>
            <a:r>
              <a:rPr lang="fr-FR" dirty="0"/>
              <a:t> but simple </a:t>
            </a:r>
            <a:r>
              <a:rPr lang="fr-FR" dirty="0" err="1"/>
              <a:t>mock</a:t>
            </a:r>
            <a:r>
              <a:rPr lang="fr-FR" dirty="0"/>
              <a:t> looks like </a:t>
            </a:r>
            <a:r>
              <a:rPr lang="fr-FR" dirty="0" err="1"/>
              <a:t>this</a:t>
            </a:r>
            <a:r>
              <a:rPr lang="fr-FR" dirty="0"/>
              <a:t> :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9464BF6-D041-896B-C212-B7CA4A223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" t="15503" r="7547" b="15238"/>
          <a:stretch/>
        </p:blipFill>
        <p:spPr>
          <a:xfrm>
            <a:off x="1454331" y="1635903"/>
            <a:ext cx="6217920" cy="27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(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!)</a:t>
            </a:r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DB203-8EEB-5E60-DE46-DAC29BA33B31}"/>
              </a:ext>
            </a:extLst>
          </p:cNvPr>
          <p:cNvSpPr/>
          <p:nvPr/>
        </p:nvSpPr>
        <p:spPr>
          <a:xfrm>
            <a:off x="928618" y="1709572"/>
            <a:ext cx="6463422" cy="48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ctx.status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(200), </a:t>
            </a:r>
            <a:r>
              <a:rPr lang="fr-FR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ctx.delay</a:t>
            </a:r>
            <a:r>
              <a:rPr lang="fr-F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(300)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ctx.json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({"id": 42}))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7DEDA0B-A7EA-1839-BF6D-3FD3E85EFE76}"/>
              </a:ext>
            </a:extLst>
          </p:cNvPr>
          <p:cNvSpPr txBox="1">
            <a:spLocks/>
          </p:cNvSpPr>
          <p:nvPr/>
        </p:nvSpPr>
        <p:spPr>
          <a:xfrm>
            <a:off x="720000" y="2193000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/>
              <a:t>Change </a:t>
            </a:r>
            <a:r>
              <a:rPr lang="fr-FR" sz="2000" b="1" dirty="0" err="1"/>
              <a:t>status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6A109A-4E1B-CABC-2C40-54DA87680543}"/>
              </a:ext>
            </a:extLst>
          </p:cNvPr>
          <p:cNvSpPr/>
          <p:nvPr/>
        </p:nvSpPr>
        <p:spPr>
          <a:xfrm>
            <a:off x="928618" y="2750097"/>
            <a:ext cx="6463422" cy="48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ctx.status</a:t>
            </a:r>
            <a:r>
              <a:rPr lang="fr-FR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(500)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ctx.json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 "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 "an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message"}))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9FAB13E-C32A-E8EC-603F-46FE87532262}"/>
              </a:ext>
            </a:extLst>
          </p:cNvPr>
          <p:cNvSpPr txBox="1">
            <a:spLocks/>
          </p:cNvSpPr>
          <p:nvPr/>
        </p:nvSpPr>
        <p:spPr>
          <a:xfrm>
            <a:off x="720000" y="3233525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Provide</a:t>
            </a:r>
            <a:r>
              <a:rPr lang="fr-FR" sz="2000" b="1" dirty="0"/>
              <a:t> headers</a:t>
            </a:r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827AB-A55A-760A-76F0-9518E105DFC0}"/>
              </a:ext>
            </a:extLst>
          </p:cNvPr>
          <p:cNvSpPr/>
          <p:nvPr/>
        </p:nvSpPr>
        <p:spPr>
          <a:xfrm>
            <a:off x="928618" y="3790621"/>
            <a:ext cx="6463422" cy="935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ctx.set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correlation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-id': '4122-5c6d-000023c1681c',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=MY_PRODUCT',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06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8" grpId="0" animBg="1"/>
      <p:bldP spid="4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F63D525-A683-CFC0-CEDF-C4F6A4FF4965}"/>
              </a:ext>
            </a:extLst>
          </p:cNvPr>
          <p:cNvSpPr txBox="1">
            <a:spLocks/>
          </p:cNvSpPr>
          <p:nvPr/>
        </p:nvSpPr>
        <p:spPr>
          <a:xfrm>
            <a:off x="720000" y="1217907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Organization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C99C24-D095-E9E6-F5E5-7A806B8B81BE}"/>
              </a:ext>
            </a:extLst>
          </p:cNvPr>
          <p:cNvSpPr/>
          <p:nvPr/>
        </p:nvSpPr>
        <p:spPr>
          <a:xfrm>
            <a:off x="928618" y="1775004"/>
            <a:ext cx="6463422" cy="79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src/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mocks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/fixtures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verbHTTP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][ressource][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metaInfo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10AA5F-94CB-3126-6530-A2B51508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59" y="1071912"/>
            <a:ext cx="2411506" cy="3635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936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Complex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endParaRPr lang="fr-FR" sz="2000" b="1" dirty="0"/>
          </a:p>
          <a:p>
            <a:pPr marL="13970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577EF9-F316-EE60-31D7-F757C320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" y="1017725"/>
            <a:ext cx="7772400" cy="35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: fetch, simple mock, delay, status, headers, complex response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67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AF139-E681-C48C-773A-2EEBACB2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5BA00-3B95-7ABF-2310-86FADACA070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28368"/>
            <a:ext cx="9144000" cy="3416300"/>
          </a:xfrm>
        </p:spPr>
        <p:txBody>
          <a:bodyPr/>
          <a:lstStyle/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Avoid</a:t>
            </a:r>
            <a:r>
              <a:rPr lang="fr-FR" sz="2000" dirty="0"/>
              <a:t> </a:t>
            </a:r>
            <a:r>
              <a:rPr lang="fr-FR" sz="2000" dirty="0" err="1"/>
              <a:t>mocking</a:t>
            </a:r>
            <a:r>
              <a:rPr lang="fr-FR" sz="2000" dirty="0"/>
              <a:t> </a:t>
            </a:r>
            <a:r>
              <a:rPr lang="fr-FR" sz="2000" dirty="0" err="1"/>
              <a:t>directly</a:t>
            </a:r>
            <a:r>
              <a:rPr lang="fr-FR" sz="2000" dirty="0"/>
              <a:t> </a:t>
            </a:r>
            <a:r>
              <a:rPr lang="fr-FR" sz="2000" dirty="0" err="1"/>
              <a:t>fetch</a:t>
            </a:r>
            <a:r>
              <a:rPr lang="fr-FR" sz="2000" dirty="0"/>
              <a:t>, </a:t>
            </a:r>
            <a:r>
              <a:rPr lang="fr-FR" sz="2000" dirty="0" err="1"/>
              <a:t>axios</a:t>
            </a:r>
            <a:r>
              <a:rPr lang="fr-FR" sz="2000" dirty="0"/>
              <a:t> or </a:t>
            </a:r>
            <a:r>
              <a:rPr lang="fr-FR" sz="2000" dirty="0" err="1"/>
              <a:t>your</a:t>
            </a:r>
            <a:r>
              <a:rPr lang="fr-FR" sz="2000" dirty="0"/>
              <a:t> api </a:t>
            </a:r>
            <a:r>
              <a:rPr lang="fr-FR" sz="2000" dirty="0" err="1"/>
              <a:t>consumption</a:t>
            </a:r>
            <a:r>
              <a:rPr lang="fr-FR" sz="2000" dirty="0"/>
              <a:t> </a:t>
            </a:r>
            <a:r>
              <a:rPr lang="fr-FR" sz="2000" dirty="0" err="1"/>
              <a:t>hook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create</a:t>
            </a:r>
            <a:r>
              <a:rPr lang="fr-FR" sz="2000" dirty="0"/>
              <a:t> a </a:t>
            </a:r>
            <a:r>
              <a:rPr lang="fr-FR" sz="2000" dirty="0" err="1"/>
              <a:t>dependance</a:t>
            </a:r>
            <a:r>
              <a:rPr lang="fr-FR" sz="2000" dirty="0"/>
              <a:t>. </a:t>
            </a:r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Mock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call </a:t>
            </a:r>
            <a:r>
              <a:rPr lang="fr-FR" sz="2000" dirty="0" err="1"/>
              <a:t>throught</a:t>
            </a:r>
            <a:r>
              <a:rPr lang="fr-FR" sz="2000" dirty="0"/>
              <a:t> MSW, </a:t>
            </a:r>
            <a:r>
              <a:rPr lang="fr-FR" sz="2000" dirty="0" err="1"/>
              <a:t>regardless</a:t>
            </a:r>
            <a:r>
              <a:rPr lang="fr-FR" sz="2000" dirty="0"/>
              <a:t> of how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interrogate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4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Simple solution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9ECB7B-ABD9-F698-776B-89E7DB6D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58753"/>
            <a:ext cx="7772400" cy="39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4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gherkin</a:t>
            </a:r>
            <a:r>
              <a:rPr lang="fr-FR" sz="2000" b="1" dirty="0"/>
              <a:t> </a:t>
            </a:r>
            <a:r>
              <a:rPr lang="fr-FR" sz="2000" b="1" dirty="0" err="1"/>
              <a:t>feature</a:t>
            </a:r>
            <a:r>
              <a:rPr lang="fr-FR" sz="2000" b="1" dirty="0"/>
              <a:t> 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32A68D-CCB0-2511-DC74-98038453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17725"/>
            <a:ext cx="7772400" cy="41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0"/>
          <p:cNvGrpSpPr/>
          <p:nvPr/>
        </p:nvGrpSpPr>
        <p:grpSpPr>
          <a:xfrm rot="10800000">
            <a:off x="4556769" y="1672532"/>
            <a:ext cx="1208867" cy="864054"/>
            <a:chOff x="6479785" y="1632505"/>
            <a:chExt cx="2337782" cy="1670638"/>
          </a:xfrm>
        </p:grpSpPr>
        <p:sp>
          <p:nvSpPr>
            <p:cNvPr id="873" name="Google Shape;873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>
            <a:off x="4480569" y="3031344"/>
            <a:ext cx="1208867" cy="864054"/>
            <a:chOff x="6479785" y="1632505"/>
            <a:chExt cx="2337782" cy="1670638"/>
          </a:xfrm>
        </p:grpSpPr>
        <p:sp>
          <p:nvSpPr>
            <p:cNvPr id="878" name="Google Shape;878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40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83" name="Google Shape;883;p40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884" name="Google Shape;884;p40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885" name="Google Shape;885;p40"/>
          <p:cNvSpPr txBox="1">
            <a:spLocks noGrp="1"/>
          </p:cNvSpPr>
          <p:nvPr>
            <p:ph type="title" idx="4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6" name="Google Shape;886;p40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it ? What’s now ? Demo</a:t>
            </a:r>
            <a:endParaRPr dirty="0"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</a:t>
            </a:r>
            <a:endParaRPr dirty="0"/>
          </a:p>
        </p:txBody>
      </p:sp>
      <p:grpSp>
        <p:nvGrpSpPr>
          <p:cNvPr id="888" name="Google Shape;888;p40"/>
          <p:cNvGrpSpPr/>
          <p:nvPr/>
        </p:nvGrpSpPr>
        <p:grpSpPr>
          <a:xfrm>
            <a:off x="603069" y="3031344"/>
            <a:ext cx="1208867" cy="864054"/>
            <a:chOff x="6479785" y="1632505"/>
            <a:chExt cx="2337782" cy="1670638"/>
          </a:xfrm>
        </p:grpSpPr>
        <p:sp>
          <p:nvSpPr>
            <p:cNvPr id="889" name="Google Shape;889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0"/>
          <p:cNvGrpSpPr/>
          <p:nvPr/>
        </p:nvGrpSpPr>
        <p:grpSpPr>
          <a:xfrm rot="10800000">
            <a:off x="679269" y="1672532"/>
            <a:ext cx="1208867" cy="864054"/>
            <a:chOff x="6479785" y="1632505"/>
            <a:chExt cx="2337782" cy="1670638"/>
          </a:xfrm>
        </p:grpSpPr>
        <p:sp>
          <p:nvSpPr>
            <p:cNvPr id="894" name="Google Shape;894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40"/>
          <p:cNvSpPr txBox="1">
            <a:spLocks noGrp="1"/>
          </p:cNvSpPr>
          <p:nvPr>
            <p:ph type="title" idx="7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Setup, usage, tests, </a:t>
            </a:r>
            <a:r>
              <a:rPr lang="en" dirty="0" err="1"/>
              <a:t>msw-ui</a:t>
            </a:r>
            <a:r>
              <a:rPr lang="en" dirty="0"/>
              <a:t>, scenarios, advanced usage</a:t>
            </a:r>
            <a:endParaRPr dirty="0"/>
          </a:p>
        </p:txBody>
      </p:sp>
      <p:sp>
        <p:nvSpPr>
          <p:cNvPr id="900" name="Google Shape;900;p40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13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2" name="Google Shape;902;p40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Ressources</a:t>
            </a:r>
            <a:r>
              <a:rPr lang="en" dirty="0"/>
              <a:t>, annexes, thanks</a:t>
            </a:r>
            <a:endParaRPr dirty="0"/>
          </a:p>
        </p:txBody>
      </p:sp>
      <p:sp>
        <p:nvSpPr>
          <p:cNvPr id="903" name="Google Shape;903;p40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04" name="Google Shape;904;p40"/>
          <p:cNvSpPr txBox="1">
            <a:spLocks noGrp="1"/>
          </p:cNvSpPr>
          <p:nvPr>
            <p:ph type="title" idx="2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Variable </a:t>
            </a:r>
            <a:r>
              <a:rPr lang="fr-FR" sz="2000" b="1" dirty="0" err="1"/>
              <a:t>throught</a:t>
            </a:r>
            <a:r>
              <a:rPr lang="fr-FR" sz="2000" b="1" dirty="0"/>
              <a:t> .</a:t>
            </a:r>
            <a:r>
              <a:rPr lang="fr-FR" sz="2000" b="1" dirty="0" err="1"/>
              <a:t>feature</a:t>
            </a:r>
            <a:endParaRPr lang="fr-FR" sz="2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718F38-48C2-6742-6F8A-6469DA11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52475"/>
            <a:ext cx="7772400" cy="39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B5075A-8130-BE54-BD1E-8708436EC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1"/>
          <a:stretch/>
        </p:blipFill>
        <p:spPr>
          <a:xfrm>
            <a:off x="172570" y="1017725"/>
            <a:ext cx="8798859" cy="40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MSW &amp; Gherkin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77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MSW-UI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MSW-UI </a:t>
            </a:r>
            <a:r>
              <a:rPr lang="fr-FR" sz="1800" dirty="0" err="1">
                <a:solidFill>
                  <a:schemeClr val="tx1"/>
                </a:solidFill>
              </a:rPr>
              <a:t>works</a:t>
            </a:r>
            <a:r>
              <a:rPr lang="fr-FR" sz="1800" dirty="0">
                <a:solidFill>
                  <a:schemeClr val="tx1"/>
                </a:solidFill>
              </a:rPr>
              <a:t> on top of MSW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Programmatically</a:t>
            </a:r>
            <a:r>
              <a:rPr lang="fr-FR" dirty="0">
                <a:solidFill>
                  <a:schemeClr val="tx1"/>
                </a:solidFill>
              </a:rPr>
              <a:t> Change </a:t>
            </a:r>
            <a:r>
              <a:rPr lang="fr-FR" dirty="0" err="1">
                <a:solidFill>
                  <a:schemeClr val="tx1"/>
                </a:solidFill>
              </a:rPr>
              <a:t>wich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mocks</a:t>
            </a:r>
            <a:r>
              <a:rPr lang="fr-FR" dirty="0">
                <a:solidFill>
                  <a:schemeClr val="tx1"/>
                </a:solidFill>
              </a:rPr>
              <a:t> are </a:t>
            </a:r>
            <a:r>
              <a:rPr lang="fr-FR" dirty="0" err="1">
                <a:solidFill>
                  <a:schemeClr val="tx1"/>
                </a:solidFill>
              </a:rPr>
              <a:t>used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Debug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tool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Create</a:t>
            </a:r>
            <a:r>
              <a:rPr lang="fr-FR" dirty="0">
                <a:solidFill>
                  <a:schemeClr val="tx1"/>
                </a:solidFill>
              </a:rPr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58010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MSW-UI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702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Scenarios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Especially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MSW-UI,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can </a:t>
            </a:r>
            <a:r>
              <a:rPr lang="fr-FR" dirty="0" err="1">
                <a:solidFill>
                  <a:schemeClr val="tx1"/>
                </a:solidFill>
              </a:rPr>
              <a:t>create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complete</a:t>
            </a:r>
            <a:r>
              <a:rPr lang="fr-FR" dirty="0">
                <a:solidFill>
                  <a:schemeClr val="tx1"/>
                </a:solidFill>
              </a:rPr>
              <a:t> scenarios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match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needs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For </a:t>
            </a:r>
            <a:r>
              <a:rPr lang="fr-FR" dirty="0" err="1">
                <a:solidFill>
                  <a:schemeClr val="tx1"/>
                </a:solidFill>
              </a:rPr>
              <a:t>examples</a:t>
            </a:r>
            <a:r>
              <a:rPr lang="fr-FR" dirty="0">
                <a:solidFill>
                  <a:schemeClr val="tx1"/>
                </a:solidFill>
              </a:rPr>
              <a:t> : 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Start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scratch a new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Modify</a:t>
            </a:r>
            <a:r>
              <a:rPr lang="fr-FR" dirty="0">
                <a:solidFill>
                  <a:schemeClr val="tx1"/>
                </a:solidFill>
              </a:rPr>
              <a:t> a </a:t>
            </a:r>
            <a:r>
              <a:rPr lang="fr-FR" dirty="0" err="1">
                <a:solidFill>
                  <a:schemeClr val="tx1"/>
                </a:solidFill>
              </a:rPr>
              <a:t>finished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Resume</a:t>
            </a:r>
            <a:r>
              <a:rPr lang="fr-FR" dirty="0">
                <a:solidFill>
                  <a:schemeClr val="tx1"/>
                </a:solidFill>
              </a:rPr>
              <a:t> a </a:t>
            </a:r>
            <a:r>
              <a:rPr lang="fr-FR" dirty="0" err="1">
                <a:solidFill>
                  <a:schemeClr val="tx1"/>
                </a:solidFill>
              </a:rPr>
              <a:t>current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Simulate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differents</a:t>
            </a:r>
            <a:r>
              <a:rPr lang="fr-FR" dirty="0">
                <a:solidFill>
                  <a:schemeClr val="tx1"/>
                </a:solidFill>
              </a:rPr>
              <a:t> cases of </a:t>
            </a:r>
            <a:r>
              <a:rPr lang="fr-FR" dirty="0" err="1">
                <a:solidFill>
                  <a:schemeClr val="tx1"/>
                </a:solidFill>
              </a:rPr>
              <a:t>errors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 use a scenarios pattern in my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74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far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mocks</a:t>
            </a:r>
            <a:r>
              <a:rPr lang="fr-FR" dirty="0"/>
              <a:t>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  <a:r>
              <a:rPr lang="fr-FR" i="1" dirty="0">
                <a:solidFill>
                  <a:schemeClr val="tx1"/>
                </a:solidFill>
              </a:rPr>
              <a:t>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454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Typescript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Typescript</a:t>
            </a:r>
            <a:r>
              <a:rPr lang="fr-FR" dirty="0">
                <a:solidFill>
                  <a:schemeClr val="tx1"/>
                </a:solidFill>
              </a:rPr>
              <a:t> can help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mocked</a:t>
            </a:r>
            <a:r>
              <a:rPr lang="fr-FR" dirty="0">
                <a:solidFill>
                  <a:schemeClr val="tx1"/>
                </a:solidFill>
              </a:rPr>
              <a:t> data have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model as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069018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Develop</a:t>
            </a:r>
            <a:r>
              <a:rPr lang="fr-FR" dirty="0"/>
              <a:t> the consumer </a:t>
            </a:r>
            <a:r>
              <a:rPr lang="fr-FR" dirty="0" err="1"/>
              <a:t>before</a:t>
            </a:r>
            <a:r>
              <a:rPr lang="fr-FR" dirty="0"/>
              <a:t> the service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cases, in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very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develop</a:t>
            </a:r>
            <a:r>
              <a:rPr lang="fr-FR" dirty="0">
                <a:solidFill>
                  <a:schemeClr val="tx1"/>
                </a:solidFill>
              </a:rPr>
              <a:t> the service consumer </a:t>
            </a:r>
            <a:r>
              <a:rPr lang="fr-FR" dirty="0" err="1">
                <a:solidFill>
                  <a:schemeClr val="tx1"/>
                </a:solidFill>
              </a:rPr>
              <a:t>before</a:t>
            </a:r>
            <a:r>
              <a:rPr lang="fr-FR" dirty="0">
                <a:solidFill>
                  <a:schemeClr val="tx1"/>
                </a:solidFill>
              </a:rPr>
              <a:t> the service : 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You have a back for front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transform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data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The </a:t>
            </a:r>
            <a:r>
              <a:rPr lang="fr-FR" dirty="0" err="1">
                <a:solidFill>
                  <a:schemeClr val="tx1"/>
                </a:solidFill>
              </a:rPr>
              <a:t>back-end</a:t>
            </a:r>
            <a:r>
              <a:rPr lang="fr-FR" dirty="0">
                <a:solidFill>
                  <a:schemeClr val="tx1"/>
                </a:solidFill>
              </a:rPr>
              <a:t> team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late</a:t>
            </a:r>
            <a:r>
              <a:rPr lang="fr-FR" dirty="0">
                <a:solidFill>
                  <a:schemeClr val="tx1"/>
                </a:solidFill>
              </a:rPr>
              <a:t> on the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…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contracts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services and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consumers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can’t</a:t>
            </a:r>
            <a:r>
              <a:rPr lang="fr-FR" dirty="0">
                <a:solidFill>
                  <a:schemeClr val="tx1"/>
                </a:solidFill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389686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2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Cohabitation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Only</a:t>
            </a:r>
            <a:r>
              <a:rPr lang="fr-FR" dirty="0">
                <a:solidFill>
                  <a:schemeClr val="tx1"/>
                </a:solidFill>
              </a:rPr>
              <a:t> one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per scope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allowed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authentification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a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(hello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auth-worker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latest</a:t>
            </a:r>
            <a:r>
              <a:rPr lang="fr-FR" dirty="0">
                <a:solidFill>
                  <a:schemeClr val="tx1"/>
                </a:solidFill>
              </a:rPr>
              <a:t> version of </a:t>
            </a:r>
            <a:r>
              <a:rPr lang="fr-FR" dirty="0">
                <a:solidFill>
                  <a:schemeClr val="tx1"/>
                </a:solidFill>
                <a:hlinkClick r:id="rId4"/>
              </a:rPr>
              <a:t>react-oidc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During</a:t>
            </a:r>
            <a:r>
              <a:rPr lang="fr-FR" dirty="0">
                <a:solidFill>
                  <a:schemeClr val="tx1"/>
                </a:solidFill>
              </a:rPr>
              <a:t> the local dev, use the MSW and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deploy</a:t>
            </a:r>
            <a:r>
              <a:rPr lang="fr-FR" dirty="0">
                <a:solidFill>
                  <a:schemeClr val="tx1"/>
                </a:solidFill>
              </a:rPr>
              <a:t>, use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disable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8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9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Conclusion</a:t>
            </a:r>
          </a:p>
        </p:txBody>
      </p:sp>
      <p:sp>
        <p:nvSpPr>
          <p:cNvPr id="2036" name="Google Shape;2036;p59"/>
          <p:cNvSpPr txBox="1">
            <a:spLocks noGrp="1"/>
          </p:cNvSpPr>
          <p:nvPr>
            <p:ph type="title" idx="2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7" name="Google Shape;2037;p59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Ressources, annexes, </a:t>
            </a:r>
            <a:r>
              <a:rPr lang="fr-FR" dirty="0" err="1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834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0EF2FCF-D2FD-803B-7444-7F3C3C0E46EB}"/>
              </a:ext>
            </a:extLst>
          </p:cNvPr>
          <p:cNvSpPr/>
          <p:nvPr/>
        </p:nvSpPr>
        <p:spPr>
          <a:xfrm>
            <a:off x="1996441" y="1443990"/>
            <a:ext cx="21510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Service </a:t>
            </a:r>
            <a:r>
              <a:rPr lang="fr-FR" sz="2000" dirty="0" err="1"/>
              <a:t>worker</a:t>
            </a:r>
            <a:endParaRPr lang="fr-FR" sz="20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A7300DD-885D-FD2D-833C-FA189E4C1BF0}"/>
              </a:ext>
            </a:extLst>
          </p:cNvPr>
          <p:cNvSpPr/>
          <p:nvPr/>
        </p:nvSpPr>
        <p:spPr>
          <a:xfrm>
            <a:off x="5458001" y="732066"/>
            <a:ext cx="2873830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resolver</a:t>
            </a:r>
            <a:endParaRPr lang="fr-FR" sz="20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FE8F0B5-167F-1371-F3FE-A1176ABD757D}"/>
              </a:ext>
            </a:extLst>
          </p:cNvPr>
          <p:cNvSpPr/>
          <p:nvPr/>
        </p:nvSpPr>
        <p:spPr>
          <a:xfrm>
            <a:off x="4548053" y="1700892"/>
            <a:ext cx="2754085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handler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F7E96D3-2DE4-C690-BC46-302F727BB362}"/>
              </a:ext>
            </a:extLst>
          </p:cNvPr>
          <p:cNvSpPr/>
          <p:nvPr/>
        </p:nvSpPr>
        <p:spPr>
          <a:xfrm>
            <a:off x="656136" y="2230490"/>
            <a:ext cx="1058091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750A11-B49A-485C-EB5B-EBD64FCFD4CB}"/>
              </a:ext>
            </a:extLst>
          </p:cNvPr>
          <p:cNvSpPr/>
          <p:nvPr/>
        </p:nvSpPr>
        <p:spPr>
          <a:xfrm>
            <a:off x="2362197" y="390663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MSW-UI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356073B-C5AC-4990-D460-F2458BF3522B}"/>
              </a:ext>
            </a:extLst>
          </p:cNvPr>
          <p:cNvSpPr/>
          <p:nvPr/>
        </p:nvSpPr>
        <p:spPr>
          <a:xfrm>
            <a:off x="1109799" y="3344640"/>
            <a:ext cx="101454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Test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6C62A35-911E-3313-CF70-FCBEACD2EA34}"/>
              </a:ext>
            </a:extLst>
          </p:cNvPr>
          <p:cNvSpPr/>
          <p:nvPr/>
        </p:nvSpPr>
        <p:spPr>
          <a:xfrm>
            <a:off x="4182293" y="367128"/>
            <a:ext cx="111469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Delay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1C11CBD-6DCE-F2F1-CEF9-9F2ABE12C88C}"/>
              </a:ext>
            </a:extLst>
          </p:cNvPr>
          <p:cNvSpPr/>
          <p:nvPr/>
        </p:nvSpPr>
        <p:spPr>
          <a:xfrm>
            <a:off x="4572000" y="2909211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Scenarios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0F7C8D3-1994-2990-5967-C3DAF0B65DC1}"/>
              </a:ext>
            </a:extLst>
          </p:cNvPr>
          <p:cNvSpPr/>
          <p:nvPr/>
        </p:nvSpPr>
        <p:spPr>
          <a:xfrm>
            <a:off x="2362197" y="2473782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Enrichments</a:t>
            </a:r>
            <a:endParaRPr lang="fr-FR" sz="20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418418F-4E6F-F294-F36A-12066C09C4B5}"/>
              </a:ext>
            </a:extLst>
          </p:cNvPr>
          <p:cNvSpPr/>
          <p:nvPr/>
        </p:nvSpPr>
        <p:spPr>
          <a:xfrm>
            <a:off x="6165957" y="2709307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In </a:t>
            </a:r>
            <a:r>
              <a:rPr lang="fr-FR" sz="2000" dirty="0" err="1"/>
              <a:t>advance</a:t>
            </a:r>
            <a:endParaRPr lang="fr-FR" sz="2000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7577E08-E157-8242-5F74-2D19E48C7E62}"/>
              </a:ext>
            </a:extLst>
          </p:cNvPr>
          <p:cNvSpPr/>
          <p:nvPr/>
        </p:nvSpPr>
        <p:spPr>
          <a:xfrm>
            <a:off x="2744830" y="3581410"/>
            <a:ext cx="13226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Fixtures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FBB4F14-694C-A629-281F-B278D379FF06}"/>
              </a:ext>
            </a:extLst>
          </p:cNvPr>
          <p:cNvSpPr/>
          <p:nvPr/>
        </p:nvSpPr>
        <p:spPr>
          <a:xfrm>
            <a:off x="251458" y="802557"/>
            <a:ext cx="1590404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Typescript</a:t>
            </a:r>
            <a:endParaRPr lang="fr-FR" sz="20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FD29486-CC83-6241-8161-F9E3D7BA976A}"/>
              </a:ext>
            </a:extLst>
          </p:cNvPr>
          <p:cNvSpPr/>
          <p:nvPr/>
        </p:nvSpPr>
        <p:spPr>
          <a:xfrm>
            <a:off x="7309212" y="3717722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Resilience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196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7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30"/>
                            </p:stCondLst>
                            <p:childTnLst>
                              <p:par>
                                <p:cTn id="2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32"/>
                            </p:stCondLst>
                            <p:childTnLst>
                              <p:par>
                                <p:cTn id="2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10"/>
                            </p:stCondLst>
                            <p:childTnLst>
                              <p:par>
                                <p:cTn id="3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11"/>
                            </p:stCondLst>
                            <p:childTnLst>
                              <p:par>
                                <p:cTn id="4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87"/>
                            </p:stCondLst>
                            <p:childTnLst>
                              <p:par>
                                <p:cTn id="5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13"/>
                            </p:stCondLst>
                            <p:childTnLst>
                              <p:par>
                                <p:cTn id="6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64"/>
                            </p:stCondLst>
                            <p:childTnLst>
                              <p:par>
                                <p:cTn id="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16"/>
                            </p:stCondLst>
                            <p:childTnLst>
                              <p:par>
                                <p:cTn id="7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18"/>
                            </p:stCondLst>
                            <p:childTnLst>
                              <p:par>
                                <p:cTn id="8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70"/>
                            </p:stCondLst>
                            <p:childTnLst>
                              <p:par>
                                <p:cTn id="9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996"/>
                            </p:stCondLst>
                            <p:childTnLst>
                              <p:par>
                                <p:cTn id="10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67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162" name="Google Shape;2162;p67"/>
          <p:cNvSpPr txBox="1">
            <a:spLocks noGrp="1"/>
          </p:cNvSpPr>
          <p:nvPr>
            <p:ph type="subTitle" idx="1"/>
          </p:nvPr>
        </p:nvSpPr>
        <p:spPr>
          <a:xfrm>
            <a:off x="720000" y="1937548"/>
            <a:ext cx="3852000" cy="2766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/>
            <a:r>
              <a:rPr lang="fr-FR" sz="2400" b="1" dirty="0"/>
              <a:t>https://</a:t>
            </a:r>
            <a:r>
              <a:rPr lang="fr-FR" sz="2400" b="1" dirty="0" err="1"/>
              <a:t>bit.ly</a:t>
            </a:r>
            <a:r>
              <a:rPr lang="fr-FR" sz="2400" b="1" dirty="0"/>
              <a:t>/</a:t>
            </a:r>
            <a:r>
              <a:rPr lang="fr-FR" sz="2400" b="1" dirty="0" err="1"/>
              <a:t>mock-msw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Johnathan</a:t>
            </a:r>
            <a:r>
              <a:rPr lang="fr-FR" sz="2000" dirty="0"/>
              <a:t> MEUNIER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i="1" dirty="0"/>
              <a:t>@</a:t>
            </a:r>
            <a:r>
              <a:rPr lang="fr-FR" sz="3200" i="1" dirty="0" err="1"/>
              <a:t>MonsieurNohj</a:t>
            </a:r>
            <a:endParaRPr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88117-FFD5-11E9-E45B-D0EFE047793D}"/>
              </a:ext>
            </a:extLst>
          </p:cNvPr>
          <p:cNvSpPr/>
          <p:nvPr/>
        </p:nvSpPr>
        <p:spPr>
          <a:xfrm>
            <a:off x="6976872" y="763524"/>
            <a:ext cx="269748" cy="242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7A6990-17FF-3EFE-0D44-4A4917CD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06" y="635726"/>
            <a:ext cx="1834413" cy="18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1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2A2A"/>
                </a:solidFill>
              </a:rPr>
              <a:t>R</a:t>
            </a:r>
            <a:r>
              <a:rPr lang="en" dirty="0"/>
              <a:t>esources</a:t>
            </a:r>
            <a:endParaRPr dirty="0"/>
          </a:p>
        </p:txBody>
      </p:sp>
      <p:sp>
        <p:nvSpPr>
          <p:cNvPr id="2222" name="Google Shape;2222;p70"/>
          <p:cNvSpPr txBox="1">
            <a:spLocks noGrp="1"/>
          </p:cNvSpPr>
          <p:nvPr>
            <p:ph type="subTitle" idx="1"/>
          </p:nvPr>
        </p:nvSpPr>
        <p:spPr>
          <a:xfrm>
            <a:off x="713224" y="1551525"/>
            <a:ext cx="7710775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Slide </a:t>
            </a:r>
            <a:r>
              <a:rPr lang="fr-FR" sz="1400" dirty="0" err="1"/>
              <a:t>template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Slidesgo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Repo </a:t>
            </a:r>
            <a:r>
              <a:rPr lang="fr-FR" sz="1400" dirty="0" err="1"/>
              <a:t>github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johnmeunier/dojo-msw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 : </a:t>
            </a:r>
            <a:r>
              <a:rPr lang="fr-FR" sz="1400" dirty="0">
                <a:hlinkClick r:id="rId4"/>
              </a:rPr>
              <a:t>MSW – Seamless API mocking library for browser and Node | Mock Service Worker (mswjs.io)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MSW-UI : </a:t>
            </a:r>
            <a:r>
              <a:rPr lang="fr-FR" sz="1400" dirty="0">
                <a:hlinkClick r:id="rId5"/>
              </a:rPr>
              <a:t>fvanwijk/msw-ui: UI for Mock Service Worker to set mock scenarios on runtime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>
                <a:hlinkClick r:id="rId6"/>
              </a:rPr>
              <a:t>AXA France </a:t>
            </a:r>
            <a:r>
              <a:rPr lang="fr-FR" sz="1400" dirty="0" err="1">
                <a:hlinkClick r:id="rId6"/>
              </a:rPr>
              <a:t>GuilDev</a:t>
            </a:r>
            <a:r>
              <a:rPr lang="fr-FR" sz="1400" dirty="0">
                <a:hlinkClick r:id="rId6"/>
              </a:rPr>
              <a:t> on </a:t>
            </a:r>
            <a:r>
              <a:rPr lang="fr-FR" sz="1400" dirty="0" err="1">
                <a:hlinkClick r:id="rId6"/>
              </a:rPr>
              <a:t>Github</a:t>
            </a:r>
            <a:r>
              <a:rPr lang="fr-FR" sz="1400" dirty="0"/>
              <a:t> (</a:t>
            </a:r>
            <a:r>
              <a:rPr lang="fr-FR" sz="1400" dirty="0" err="1"/>
              <a:t>auth-worker</a:t>
            </a:r>
            <a:r>
              <a:rPr lang="fr-FR" sz="1400" dirty="0"/>
              <a:t>, </a:t>
            </a:r>
            <a:r>
              <a:rPr lang="fr-FR" sz="1400" dirty="0" err="1"/>
              <a:t>react-oidc</a:t>
            </a:r>
            <a:r>
              <a:rPr lang="fr-FR" sz="1400" dirty="0"/>
              <a:t>,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02992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Lord Of The Rings: The Fellowship Of The Ring': Review | Reviews |  Screen">
            <a:extLst>
              <a:ext uri="{FF2B5EF4-FFF2-40B4-BE49-F238E27FC236}">
                <a16:creationId xmlns:a16="http://schemas.microsoft.com/office/drawing/2014/main" id="{C6CF3510-C2A9-560C-23C0-CAD202AF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709" y="0"/>
            <a:ext cx="9826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er Jackson affirme qu'Amazon l'a ignoré pendant la ...">
            <a:extLst>
              <a:ext uri="{FF2B5EF4-FFF2-40B4-BE49-F238E27FC236}">
                <a16:creationId xmlns:a16="http://schemas.microsoft.com/office/drawing/2014/main" id="{D41E737D-F759-81D5-6EB3-CC7073CF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533"/>
            <a:ext cx="9144000" cy="5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4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ill Smith Reaction GIF">
            <a:extLst>
              <a:ext uri="{FF2B5EF4-FFF2-40B4-BE49-F238E27FC236}">
                <a16:creationId xmlns:a16="http://schemas.microsoft.com/office/drawing/2014/main" id="{75BCF0F5-6A71-ECBA-3DD8-5694238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" y="0"/>
            <a:ext cx="915543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5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seems broken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20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How can I prevent that 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9" name="Google Shape;979;p46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 issue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subTitle" idx="1"/>
          </p:nvPr>
        </p:nvSpPr>
        <p:spPr>
          <a:xfrm>
            <a:off x="720000" y="2731524"/>
            <a:ext cx="2336400" cy="114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Work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proxy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available</a:t>
            </a:r>
            <a:endParaRPr dirty="0"/>
          </a:p>
        </p:txBody>
      </p:sp>
      <p:sp>
        <p:nvSpPr>
          <p:cNvPr id="981" name="Google Shape;981;p46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issue</a:t>
            </a:r>
            <a:endParaRPr dirty="0"/>
          </a:p>
        </p:txBody>
      </p:sp>
      <p:sp>
        <p:nvSpPr>
          <p:cNvPr id="982" name="Google Shape;982;p46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is</a:t>
            </a:r>
            <a:r>
              <a:rPr lang="fr-FR" dirty="0"/>
              <a:t> down or has </a:t>
            </a:r>
            <a:r>
              <a:rPr lang="fr-FR" dirty="0" err="1"/>
              <a:t>changed</a:t>
            </a:r>
            <a:endParaRPr lang="fr-FR"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title" idx="5"/>
          </p:nvPr>
        </p:nvSpPr>
        <p:spPr>
          <a:xfrm>
            <a:off x="6036451" y="2419348"/>
            <a:ext cx="2480531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 scenarios</a:t>
            </a:r>
            <a:endParaRPr dirty="0"/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1141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all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or 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resilience</a:t>
            </a:r>
            <a:r>
              <a:rPr lang="fr-FR" dirty="0"/>
              <a:t> of </a:t>
            </a:r>
            <a:r>
              <a:rPr lang="fr-FR" dirty="0" err="1"/>
              <a:t>my</a:t>
            </a:r>
            <a:r>
              <a:rPr lang="fr-FR" dirty="0"/>
              <a:t> app</a:t>
            </a:r>
            <a:endParaRPr dirty="0"/>
          </a:p>
        </p:txBody>
      </p:sp>
      <p:grpSp>
        <p:nvGrpSpPr>
          <p:cNvPr id="985" name="Google Shape;985;p46"/>
          <p:cNvGrpSpPr/>
          <p:nvPr/>
        </p:nvGrpSpPr>
        <p:grpSpPr>
          <a:xfrm>
            <a:off x="1560863" y="1886575"/>
            <a:ext cx="654675" cy="351800"/>
            <a:chOff x="2255975" y="2368975"/>
            <a:chExt cx="654675" cy="351800"/>
          </a:xfrm>
        </p:grpSpPr>
        <p:sp>
          <p:nvSpPr>
            <p:cNvPr id="986" name="Google Shape;986;p46"/>
            <p:cNvSpPr/>
            <p:nvPr/>
          </p:nvSpPr>
          <p:spPr>
            <a:xfrm>
              <a:off x="2434350" y="2368975"/>
              <a:ext cx="307425" cy="196050"/>
            </a:xfrm>
            <a:custGeom>
              <a:avLst/>
              <a:gdLst/>
              <a:ahLst/>
              <a:cxnLst/>
              <a:rect l="l" t="t" r="r" b="b"/>
              <a:pathLst>
                <a:path w="12297" h="7842" extrusionOk="0">
                  <a:moveTo>
                    <a:pt x="6176" y="0"/>
                  </a:moveTo>
                  <a:cubicBezTo>
                    <a:pt x="5614" y="634"/>
                    <a:pt x="5234" y="1395"/>
                    <a:pt x="5035" y="2210"/>
                  </a:cubicBezTo>
                  <a:cubicBezTo>
                    <a:pt x="5035" y="2210"/>
                    <a:pt x="4716" y="2185"/>
                    <a:pt x="4365" y="2185"/>
                  </a:cubicBezTo>
                  <a:cubicBezTo>
                    <a:pt x="3677" y="2185"/>
                    <a:pt x="2864" y="2280"/>
                    <a:pt x="4075" y="2844"/>
                  </a:cubicBezTo>
                  <a:cubicBezTo>
                    <a:pt x="5845" y="3658"/>
                    <a:pt x="5695" y="6290"/>
                    <a:pt x="5687" y="6407"/>
                  </a:cubicBezTo>
                  <a:lnTo>
                    <a:pt x="5687" y="6407"/>
                  </a:lnTo>
                  <a:cubicBezTo>
                    <a:pt x="5679" y="6284"/>
                    <a:pt x="5025" y="3418"/>
                    <a:pt x="3015" y="3418"/>
                  </a:cubicBezTo>
                  <a:cubicBezTo>
                    <a:pt x="2913" y="3418"/>
                    <a:pt x="2807" y="3426"/>
                    <a:pt x="2699" y="3441"/>
                  </a:cubicBezTo>
                  <a:cubicBezTo>
                    <a:pt x="399" y="3785"/>
                    <a:pt x="0" y="5687"/>
                    <a:pt x="1322" y="6719"/>
                  </a:cubicBezTo>
                  <a:cubicBezTo>
                    <a:pt x="1614" y="6958"/>
                    <a:pt x="1944" y="7044"/>
                    <a:pt x="2268" y="7044"/>
                  </a:cubicBezTo>
                  <a:cubicBezTo>
                    <a:pt x="3069" y="7044"/>
                    <a:pt x="3827" y="6520"/>
                    <a:pt x="3839" y="6520"/>
                  </a:cubicBezTo>
                  <a:cubicBezTo>
                    <a:pt x="3441" y="6484"/>
                    <a:pt x="3079" y="6284"/>
                    <a:pt x="2825" y="5977"/>
                  </a:cubicBezTo>
                  <a:cubicBezTo>
                    <a:pt x="2459" y="5575"/>
                    <a:pt x="2941" y="4803"/>
                    <a:pt x="3571" y="4803"/>
                  </a:cubicBezTo>
                  <a:cubicBezTo>
                    <a:pt x="3907" y="4803"/>
                    <a:pt x="4285" y="5022"/>
                    <a:pt x="4600" y="5632"/>
                  </a:cubicBezTo>
                  <a:cubicBezTo>
                    <a:pt x="5469" y="7371"/>
                    <a:pt x="4057" y="7824"/>
                    <a:pt x="4075" y="7824"/>
                  </a:cubicBezTo>
                  <a:cubicBezTo>
                    <a:pt x="4745" y="7806"/>
                    <a:pt x="5451" y="7787"/>
                    <a:pt x="6139" y="7787"/>
                  </a:cubicBezTo>
                  <a:cubicBezTo>
                    <a:pt x="6828" y="7787"/>
                    <a:pt x="7516" y="7806"/>
                    <a:pt x="8204" y="7842"/>
                  </a:cubicBezTo>
                  <a:cubicBezTo>
                    <a:pt x="8204" y="7842"/>
                    <a:pt x="6809" y="7371"/>
                    <a:pt x="7697" y="5632"/>
                  </a:cubicBezTo>
                  <a:cubicBezTo>
                    <a:pt x="8015" y="5033"/>
                    <a:pt x="8392" y="4817"/>
                    <a:pt x="8725" y="4817"/>
                  </a:cubicBezTo>
                  <a:cubicBezTo>
                    <a:pt x="9358" y="4817"/>
                    <a:pt x="9833" y="5597"/>
                    <a:pt x="9453" y="6013"/>
                  </a:cubicBezTo>
                  <a:cubicBezTo>
                    <a:pt x="9200" y="6321"/>
                    <a:pt x="8838" y="6502"/>
                    <a:pt x="8439" y="6538"/>
                  </a:cubicBezTo>
                  <a:cubicBezTo>
                    <a:pt x="8452" y="6538"/>
                    <a:pt x="9217" y="7083"/>
                    <a:pt x="10030" y="7083"/>
                  </a:cubicBezTo>
                  <a:cubicBezTo>
                    <a:pt x="10346" y="7083"/>
                    <a:pt x="10668" y="7001"/>
                    <a:pt x="10957" y="6773"/>
                  </a:cubicBezTo>
                  <a:cubicBezTo>
                    <a:pt x="12297" y="5741"/>
                    <a:pt x="11916" y="3840"/>
                    <a:pt x="9616" y="3459"/>
                  </a:cubicBezTo>
                  <a:cubicBezTo>
                    <a:pt x="9502" y="3442"/>
                    <a:pt x="9392" y="3434"/>
                    <a:pt x="9286" y="3434"/>
                  </a:cubicBezTo>
                  <a:cubicBezTo>
                    <a:pt x="7328" y="3434"/>
                    <a:pt x="6632" y="6174"/>
                    <a:pt x="6593" y="6397"/>
                  </a:cubicBezTo>
                  <a:lnTo>
                    <a:pt x="6593" y="6397"/>
                  </a:lnTo>
                  <a:cubicBezTo>
                    <a:pt x="6599" y="6184"/>
                    <a:pt x="6501" y="3679"/>
                    <a:pt x="8258" y="2862"/>
                  </a:cubicBezTo>
                  <a:cubicBezTo>
                    <a:pt x="9435" y="2297"/>
                    <a:pt x="8669" y="2191"/>
                    <a:pt x="7989" y="2191"/>
                  </a:cubicBezTo>
                  <a:cubicBezTo>
                    <a:pt x="7622" y="2191"/>
                    <a:pt x="7280" y="2221"/>
                    <a:pt x="7280" y="2228"/>
                  </a:cubicBezTo>
                  <a:cubicBezTo>
                    <a:pt x="7280" y="2228"/>
                    <a:pt x="7280" y="2228"/>
                    <a:pt x="7280" y="2228"/>
                  </a:cubicBezTo>
                  <a:cubicBezTo>
                    <a:pt x="7277" y="2228"/>
                    <a:pt x="7003" y="900"/>
                    <a:pt x="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255975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0" y="1"/>
                  </a:moveTo>
                  <a:lnTo>
                    <a:pt x="2046" y="7516"/>
                  </a:lnTo>
                  <a:cubicBezTo>
                    <a:pt x="2717" y="7335"/>
                    <a:pt x="3387" y="7154"/>
                    <a:pt x="4075" y="7009"/>
                  </a:cubicBezTo>
                  <a:cubicBezTo>
                    <a:pt x="4075" y="7009"/>
                    <a:pt x="2608" y="6937"/>
                    <a:pt x="2988" y="5017"/>
                  </a:cubicBezTo>
                  <a:cubicBezTo>
                    <a:pt x="3171" y="4211"/>
                    <a:pt x="3590" y="3929"/>
                    <a:pt x="3985" y="3929"/>
                  </a:cubicBezTo>
                  <a:cubicBezTo>
                    <a:pt x="4530" y="3929"/>
                    <a:pt x="5030" y="4467"/>
                    <a:pt x="4799" y="4909"/>
                  </a:cubicBezTo>
                  <a:cubicBezTo>
                    <a:pt x="4618" y="5271"/>
                    <a:pt x="4328" y="5542"/>
                    <a:pt x="3948" y="5687"/>
                  </a:cubicBezTo>
                  <a:cubicBezTo>
                    <a:pt x="3958" y="5687"/>
                    <a:pt x="4450" y="5864"/>
                    <a:pt x="5025" y="5864"/>
                  </a:cubicBezTo>
                  <a:cubicBezTo>
                    <a:pt x="5524" y="5864"/>
                    <a:pt x="6085" y="5731"/>
                    <a:pt x="6447" y="5235"/>
                  </a:cubicBezTo>
                  <a:cubicBezTo>
                    <a:pt x="7393" y="3967"/>
                    <a:pt x="6700" y="2384"/>
                    <a:pt x="4719" y="2384"/>
                  </a:cubicBezTo>
                  <a:cubicBezTo>
                    <a:pt x="4577" y="2384"/>
                    <a:pt x="4429" y="2393"/>
                    <a:pt x="4274" y="2410"/>
                  </a:cubicBezTo>
                  <a:cubicBezTo>
                    <a:pt x="2011" y="2692"/>
                    <a:pt x="2113" y="5909"/>
                    <a:pt x="2136" y="6045"/>
                  </a:cubicBezTo>
                  <a:lnTo>
                    <a:pt x="2136" y="6045"/>
                  </a:lnTo>
                  <a:cubicBezTo>
                    <a:pt x="2096" y="5928"/>
                    <a:pt x="1287" y="3482"/>
                    <a:pt x="2789" y="2192"/>
                  </a:cubicBezTo>
                  <a:cubicBezTo>
                    <a:pt x="3407" y="1655"/>
                    <a:pt x="3341" y="1495"/>
                    <a:pt x="3044" y="1495"/>
                  </a:cubicBezTo>
                  <a:cubicBezTo>
                    <a:pt x="2610" y="1495"/>
                    <a:pt x="1684" y="1837"/>
                    <a:pt x="1684" y="1848"/>
                  </a:cubicBezTo>
                  <a:cubicBezTo>
                    <a:pt x="1684" y="1848"/>
                    <a:pt x="1684" y="1848"/>
                    <a:pt x="1684" y="1848"/>
                  </a:cubicBezTo>
                  <a:cubicBezTo>
                    <a:pt x="1675" y="1848"/>
                    <a:pt x="1043" y="63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2725800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7393" y="1"/>
                  </a:moveTo>
                  <a:lnTo>
                    <a:pt x="7393" y="1"/>
                  </a:lnTo>
                  <a:cubicBezTo>
                    <a:pt x="6351" y="630"/>
                    <a:pt x="5719" y="1848"/>
                    <a:pt x="5709" y="1848"/>
                  </a:cubicBezTo>
                  <a:cubicBezTo>
                    <a:pt x="5709" y="1848"/>
                    <a:pt x="5709" y="1848"/>
                    <a:pt x="5709" y="1848"/>
                  </a:cubicBezTo>
                  <a:cubicBezTo>
                    <a:pt x="5709" y="1837"/>
                    <a:pt x="4784" y="1495"/>
                    <a:pt x="4350" y="1495"/>
                  </a:cubicBezTo>
                  <a:cubicBezTo>
                    <a:pt x="4053" y="1495"/>
                    <a:pt x="3987" y="1655"/>
                    <a:pt x="4605" y="2192"/>
                  </a:cubicBezTo>
                  <a:cubicBezTo>
                    <a:pt x="6105" y="3481"/>
                    <a:pt x="5299" y="5924"/>
                    <a:pt x="5275" y="6045"/>
                  </a:cubicBezTo>
                  <a:lnTo>
                    <a:pt x="5275" y="6045"/>
                  </a:lnTo>
                  <a:cubicBezTo>
                    <a:pt x="5282" y="5904"/>
                    <a:pt x="5398" y="2692"/>
                    <a:pt x="3120" y="2410"/>
                  </a:cubicBezTo>
                  <a:cubicBezTo>
                    <a:pt x="2965" y="2393"/>
                    <a:pt x="2816" y="2384"/>
                    <a:pt x="2674" y="2384"/>
                  </a:cubicBezTo>
                  <a:cubicBezTo>
                    <a:pt x="694" y="2384"/>
                    <a:pt x="0" y="3967"/>
                    <a:pt x="946" y="5235"/>
                  </a:cubicBezTo>
                  <a:cubicBezTo>
                    <a:pt x="1308" y="5731"/>
                    <a:pt x="1869" y="5864"/>
                    <a:pt x="2368" y="5864"/>
                  </a:cubicBezTo>
                  <a:cubicBezTo>
                    <a:pt x="2943" y="5864"/>
                    <a:pt x="3436" y="5687"/>
                    <a:pt x="3446" y="5687"/>
                  </a:cubicBezTo>
                  <a:cubicBezTo>
                    <a:pt x="3065" y="5542"/>
                    <a:pt x="2776" y="5271"/>
                    <a:pt x="2594" y="4909"/>
                  </a:cubicBezTo>
                  <a:cubicBezTo>
                    <a:pt x="2363" y="4467"/>
                    <a:pt x="2863" y="3929"/>
                    <a:pt x="3409" y="3929"/>
                  </a:cubicBezTo>
                  <a:cubicBezTo>
                    <a:pt x="3804" y="3929"/>
                    <a:pt x="4223" y="4211"/>
                    <a:pt x="4405" y="5017"/>
                  </a:cubicBezTo>
                  <a:cubicBezTo>
                    <a:pt x="4804" y="6937"/>
                    <a:pt x="3319" y="7009"/>
                    <a:pt x="3319" y="7009"/>
                  </a:cubicBezTo>
                  <a:cubicBezTo>
                    <a:pt x="4007" y="7154"/>
                    <a:pt x="4677" y="7335"/>
                    <a:pt x="5347" y="7516"/>
                  </a:cubicBezTo>
                  <a:cubicBezTo>
                    <a:pt x="6035" y="4999"/>
                    <a:pt x="6705" y="2500"/>
                    <a:pt x="7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2307125" y="2563425"/>
              <a:ext cx="552375" cy="106650"/>
            </a:xfrm>
            <a:custGeom>
              <a:avLst/>
              <a:gdLst/>
              <a:ahLst/>
              <a:cxnLst/>
              <a:rect l="l" t="t" r="r" b="b"/>
              <a:pathLst>
                <a:path w="22095" h="4266" extrusionOk="0">
                  <a:moveTo>
                    <a:pt x="11047" y="0"/>
                  </a:moveTo>
                  <a:cubicBezTo>
                    <a:pt x="7330" y="0"/>
                    <a:pt x="3613" y="498"/>
                    <a:pt x="0" y="1494"/>
                  </a:cubicBezTo>
                  <a:lnTo>
                    <a:pt x="761" y="4265"/>
                  </a:lnTo>
                  <a:cubicBezTo>
                    <a:pt x="4129" y="3351"/>
                    <a:pt x="7588" y="2893"/>
                    <a:pt x="11047" y="2893"/>
                  </a:cubicBezTo>
                  <a:cubicBezTo>
                    <a:pt x="14506" y="2893"/>
                    <a:pt x="17965" y="3351"/>
                    <a:pt x="21333" y="4265"/>
                  </a:cubicBezTo>
                  <a:lnTo>
                    <a:pt x="22094" y="1494"/>
                  </a:lnTo>
                  <a:cubicBezTo>
                    <a:pt x="18481" y="498"/>
                    <a:pt x="14764" y="0"/>
                    <a:pt x="1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2330675" y="2651925"/>
              <a:ext cx="505275" cy="68850"/>
            </a:xfrm>
            <a:custGeom>
              <a:avLst/>
              <a:gdLst/>
              <a:ahLst/>
              <a:cxnLst/>
              <a:rect l="l" t="t" r="r" b="b"/>
              <a:pathLst>
                <a:path w="20211" h="2754" extrusionOk="0">
                  <a:moveTo>
                    <a:pt x="9175" y="335"/>
                  </a:moveTo>
                  <a:cubicBezTo>
                    <a:pt x="9382" y="335"/>
                    <a:pt x="9580" y="493"/>
                    <a:pt x="9580" y="725"/>
                  </a:cubicBezTo>
                  <a:cubicBezTo>
                    <a:pt x="9580" y="942"/>
                    <a:pt x="9399" y="1124"/>
                    <a:pt x="9182" y="1124"/>
                  </a:cubicBezTo>
                  <a:cubicBezTo>
                    <a:pt x="8838" y="1124"/>
                    <a:pt x="8657" y="707"/>
                    <a:pt x="8892" y="454"/>
                  </a:cubicBezTo>
                  <a:cubicBezTo>
                    <a:pt x="8974" y="371"/>
                    <a:pt x="9076" y="335"/>
                    <a:pt x="9175" y="335"/>
                  </a:cubicBezTo>
                  <a:close/>
                  <a:moveTo>
                    <a:pt x="10743" y="333"/>
                  </a:moveTo>
                  <a:cubicBezTo>
                    <a:pt x="10952" y="333"/>
                    <a:pt x="11156" y="503"/>
                    <a:pt x="11156" y="743"/>
                  </a:cubicBezTo>
                  <a:cubicBezTo>
                    <a:pt x="11138" y="961"/>
                    <a:pt x="10956" y="1124"/>
                    <a:pt x="10739" y="1124"/>
                  </a:cubicBezTo>
                  <a:cubicBezTo>
                    <a:pt x="10395" y="1105"/>
                    <a:pt x="10232" y="689"/>
                    <a:pt x="10486" y="435"/>
                  </a:cubicBezTo>
                  <a:cubicBezTo>
                    <a:pt x="10562" y="365"/>
                    <a:pt x="10653" y="333"/>
                    <a:pt x="10743" y="333"/>
                  </a:cubicBezTo>
                  <a:close/>
                  <a:moveTo>
                    <a:pt x="12316" y="372"/>
                  </a:moveTo>
                  <a:cubicBezTo>
                    <a:pt x="12424" y="372"/>
                    <a:pt x="12535" y="414"/>
                    <a:pt x="12623" y="508"/>
                  </a:cubicBezTo>
                  <a:cubicBezTo>
                    <a:pt x="12871" y="774"/>
                    <a:pt x="12667" y="1197"/>
                    <a:pt x="12318" y="1197"/>
                  </a:cubicBezTo>
                  <a:cubicBezTo>
                    <a:pt x="12311" y="1197"/>
                    <a:pt x="12304" y="1196"/>
                    <a:pt x="12297" y="1196"/>
                  </a:cubicBezTo>
                  <a:cubicBezTo>
                    <a:pt x="12079" y="1178"/>
                    <a:pt x="11916" y="997"/>
                    <a:pt x="11916" y="761"/>
                  </a:cubicBezTo>
                  <a:cubicBezTo>
                    <a:pt x="11916" y="524"/>
                    <a:pt x="12111" y="372"/>
                    <a:pt x="12316" y="372"/>
                  </a:cubicBezTo>
                  <a:close/>
                  <a:moveTo>
                    <a:pt x="7600" y="398"/>
                  </a:moveTo>
                  <a:cubicBezTo>
                    <a:pt x="7794" y="398"/>
                    <a:pt x="7987" y="521"/>
                    <a:pt x="8005" y="780"/>
                  </a:cubicBezTo>
                  <a:cubicBezTo>
                    <a:pt x="8005" y="997"/>
                    <a:pt x="7842" y="1196"/>
                    <a:pt x="7624" y="1196"/>
                  </a:cubicBezTo>
                  <a:cubicBezTo>
                    <a:pt x="7613" y="1197"/>
                    <a:pt x="7602" y="1197"/>
                    <a:pt x="7591" y="1197"/>
                  </a:cubicBezTo>
                  <a:cubicBezTo>
                    <a:pt x="7387" y="1197"/>
                    <a:pt x="7207" y="1040"/>
                    <a:pt x="7190" y="834"/>
                  </a:cubicBezTo>
                  <a:cubicBezTo>
                    <a:pt x="7171" y="549"/>
                    <a:pt x="7386" y="398"/>
                    <a:pt x="7600" y="398"/>
                  </a:cubicBezTo>
                  <a:close/>
                  <a:moveTo>
                    <a:pt x="13883" y="524"/>
                  </a:moveTo>
                  <a:cubicBezTo>
                    <a:pt x="13897" y="524"/>
                    <a:pt x="13912" y="524"/>
                    <a:pt x="13926" y="526"/>
                  </a:cubicBezTo>
                  <a:cubicBezTo>
                    <a:pt x="14162" y="544"/>
                    <a:pt x="14325" y="743"/>
                    <a:pt x="14307" y="961"/>
                  </a:cubicBezTo>
                  <a:cubicBezTo>
                    <a:pt x="14283" y="1194"/>
                    <a:pt x="14088" y="1337"/>
                    <a:pt x="13888" y="1337"/>
                  </a:cubicBezTo>
                  <a:cubicBezTo>
                    <a:pt x="13778" y="1337"/>
                    <a:pt x="13666" y="1293"/>
                    <a:pt x="13582" y="1196"/>
                  </a:cubicBezTo>
                  <a:cubicBezTo>
                    <a:pt x="13357" y="918"/>
                    <a:pt x="13547" y="524"/>
                    <a:pt x="13883" y="524"/>
                  </a:cubicBezTo>
                  <a:close/>
                  <a:moveTo>
                    <a:pt x="6034" y="543"/>
                  </a:moveTo>
                  <a:cubicBezTo>
                    <a:pt x="6225" y="543"/>
                    <a:pt x="6406" y="678"/>
                    <a:pt x="6429" y="906"/>
                  </a:cubicBezTo>
                  <a:cubicBezTo>
                    <a:pt x="6447" y="1124"/>
                    <a:pt x="6284" y="1323"/>
                    <a:pt x="6067" y="1341"/>
                  </a:cubicBezTo>
                  <a:cubicBezTo>
                    <a:pt x="6059" y="1341"/>
                    <a:pt x="6052" y="1341"/>
                    <a:pt x="6044" y="1341"/>
                  </a:cubicBezTo>
                  <a:cubicBezTo>
                    <a:pt x="5713" y="1341"/>
                    <a:pt x="5510" y="955"/>
                    <a:pt x="5723" y="689"/>
                  </a:cubicBezTo>
                  <a:cubicBezTo>
                    <a:pt x="5810" y="589"/>
                    <a:pt x="5923" y="543"/>
                    <a:pt x="6034" y="543"/>
                  </a:cubicBezTo>
                  <a:close/>
                  <a:moveTo>
                    <a:pt x="15451" y="709"/>
                  </a:moveTo>
                  <a:cubicBezTo>
                    <a:pt x="15677" y="709"/>
                    <a:pt x="15904" y="877"/>
                    <a:pt x="15864" y="1178"/>
                  </a:cubicBezTo>
                  <a:cubicBezTo>
                    <a:pt x="15832" y="1412"/>
                    <a:pt x="15652" y="1520"/>
                    <a:pt x="15469" y="1520"/>
                  </a:cubicBezTo>
                  <a:cubicBezTo>
                    <a:pt x="15242" y="1520"/>
                    <a:pt x="15009" y="1352"/>
                    <a:pt x="15049" y="1051"/>
                  </a:cubicBezTo>
                  <a:cubicBezTo>
                    <a:pt x="15090" y="817"/>
                    <a:pt x="15270" y="709"/>
                    <a:pt x="15451" y="709"/>
                  </a:cubicBezTo>
                  <a:close/>
                  <a:moveTo>
                    <a:pt x="4482" y="765"/>
                  </a:moveTo>
                  <a:cubicBezTo>
                    <a:pt x="4655" y="765"/>
                    <a:pt x="4824" y="865"/>
                    <a:pt x="4872" y="1087"/>
                  </a:cubicBezTo>
                  <a:cubicBezTo>
                    <a:pt x="4890" y="1305"/>
                    <a:pt x="4745" y="1522"/>
                    <a:pt x="4509" y="1540"/>
                  </a:cubicBezTo>
                  <a:cubicBezTo>
                    <a:pt x="4489" y="1544"/>
                    <a:pt x="4468" y="1546"/>
                    <a:pt x="4448" y="1546"/>
                  </a:cubicBezTo>
                  <a:cubicBezTo>
                    <a:pt x="4271" y="1546"/>
                    <a:pt x="4105" y="1409"/>
                    <a:pt x="4057" y="1214"/>
                  </a:cubicBezTo>
                  <a:cubicBezTo>
                    <a:pt x="4036" y="929"/>
                    <a:pt x="4262" y="765"/>
                    <a:pt x="4482" y="765"/>
                  </a:cubicBezTo>
                  <a:close/>
                  <a:moveTo>
                    <a:pt x="17013" y="970"/>
                  </a:moveTo>
                  <a:cubicBezTo>
                    <a:pt x="17040" y="970"/>
                    <a:pt x="17067" y="973"/>
                    <a:pt x="17096" y="979"/>
                  </a:cubicBezTo>
                  <a:cubicBezTo>
                    <a:pt x="17313" y="1015"/>
                    <a:pt x="17458" y="1214"/>
                    <a:pt x="17422" y="1450"/>
                  </a:cubicBezTo>
                  <a:cubicBezTo>
                    <a:pt x="17389" y="1666"/>
                    <a:pt x="17207" y="1792"/>
                    <a:pt x="17020" y="1792"/>
                  </a:cubicBezTo>
                  <a:cubicBezTo>
                    <a:pt x="16894" y="1792"/>
                    <a:pt x="16766" y="1736"/>
                    <a:pt x="16679" y="1613"/>
                  </a:cubicBezTo>
                  <a:cubicBezTo>
                    <a:pt x="16495" y="1345"/>
                    <a:pt x="16697" y="970"/>
                    <a:pt x="17013" y="970"/>
                  </a:cubicBezTo>
                  <a:close/>
                  <a:moveTo>
                    <a:pt x="2911" y="1023"/>
                  </a:moveTo>
                  <a:cubicBezTo>
                    <a:pt x="3084" y="1023"/>
                    <a:pt x="3253" y="1137"/>
                    <a:pt x="3296" y="1341"/>
                  </a:cubicBezTo>
                  <a:cubicBezTo>
                    <a:pt x="3332" y="1558"/>
                    <a:pt x="3187" y="1776"/>
                    <a:pt x="2970" y="1812"/>
                  </a:cubicBezTo>
                  <a:cubicBezTo>
                    <a:pt x="2949" y="1815"/>
                    <a:pt x="2928" y="1817"/>
                    <a:pt x="2907" y="1817"/>
                  </a:cubicBezTo>
                  <a:cubicBezTo>
                    <a:pt x="2598" y="1817"/>
                    <a:pt x="2403" y="1451"/>
                    <a:pt x="2590" y="1196"/>
                  </a:cubicBezTo>
                  <a:cubicBezTo>
                    <a:pt x="2671" y="1078"/>
                    <a:pt x="2792" y="1023"/>
                    <a:pt x="2911" y="1023"/>
                  </a:cubicBezTo>
                  <a:close/>
                  <a:moveTo>
                    <a:pt x="18567" y="1292"/>
                  </a:moveTo>
                  <a:cubicBezTo>
                    <a:pt x="18601" y="1292"/>
                    <a:pt x="18636" y="1296"/>
                    <a:pt x="18671" y="1305"/>
                  </a:cubicBezTo>
                  <a:cubicBezTo>
                    <a:pt x="18870" y="1359"/>
                    <a:pt x="19015" y="1558"/>
                    <a:pt x="18979" y="1776"/>
                  </a:cubicBezTo>
                  <a:lnTo>
                    <a:pt x="18979" y="1794"/>
                  </a:lnTo>
                  <a:cubicBezTo>
                    <a:pt x="18936" y="2006"/>
                    <a:pt x="18751" y="2125"/>
                    <a:pt x="18564" y="2125"/>
                  </a:cubicBezTo>
                  <a:cubicBezTo>
                    <a:pt x="18433" y="2125"/>
                    <a:pt x="18301" y="2066"/>
                    <a:pt x="18218" y="1939"/>
                  </a:cubicBezTo>
                  <a:cubicBezTo>
                    <a:pt x="18039" y="1645"/>
                    <a:pt x="18257" y="1292"/>
                    <a:pt x="18567" y="1292"/>
                  </a:cubicBezTo>
                  <a:close/>
                  <a:moveTo>
                    <a:pt x="1363" y="1378"/>
                  </a:moveTo>
                  <a:cubicBezTo>
                    <a:pt x="1522" y="1378"/>
                    <a:pt x="1679" y="1466"/>
                    <a:pt x="1739" y="1667"/>
                  </a:cubicBezTo>
                  <a:cubicBezTo>
                    <a:pt x="1793" y="1884"/>
                    <a:pt x="1648" y="2083"/>
                    <a:pt x="1449" y="2138"/>
                  </a:cubicBezTo>
                  <a:cubicBezTo>
                    <a:pt x="1415" y="2146"/>
                    <a:pt x="1381" y="2150"/>
                    <a:pt x="1348" y="2150"/>
                  </a:cubicBezTo>
                  <a:cubicBezTo>
                    <a:pt x="1167" y="2150"/>
                    <a:pt x="1003" y="2031"/>
                    <a:pt x="942" y="1848"/>
                  </a:cubicBezTo>
                  <a:cubicBezTo>
                    <a:pt x="899" y="1560"/>
                    <a:pt x="1133" y="1378"/>
                    <a:pt x="1363" y="1378"/>
                  </a:cubicBezTo>
                  <a:close/>
                  <a:moveTo>
                    <a:pt x="10105" y="1"/>
                  </a:moveTo>
                  <a:cubicBezTo>
                    <a:pt x="6705" y="1"/>
                    <a:pt x="3305" y="454"/>
                    <a:pt x="0" y="1359"/>
                  </a:cubicBezTo>
                  <a:lnTo>
                    <a:pt x="380" y="2753"/>
                  </a:lnTo>
                  <a:cubicBezTo>
                    <a:pt x="3559" y="1875"/>
                    <a:pt x="6832" y="1436"/>
                    <a:pt x="10105" y="1436"/>
                  </a:cubicBezTo>
                  <a:cubicBezTo>
                    <a:pt x="13379" y="1436"/>
                    <a:pt x="16652" y="1875"/>
                    <a:pt x="19830" y="2753"/>
                  </a:cubicBezTo>
                  <a:lnTo>
                    <a:pt x="20210" y="1359"/>
                  </a:lnTo>
                  <a:cubicBezTo>
                    <a:pt x="16905" y="454"/>
                    <a:pt x="13505" y="1"/>
                    <a:pt x="10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6"/>
          <p:cNvGrpSpPr/>
          <p:nvPr/>
        </p:nvGrpSpPr>
        <p:grpSpPr>
          <a:xfrm>
            <a:off x="4198163" y="2530218"/>
            <a:ext cx="747675" cy="392550"/>
            <a:chOff x="4044225" y="1866200"/>
            <a:chExt cx="747675" cy="392550"/>
          </a:xfrm>
        </p:grpSpPr>
        <p:sp>
          <p:nvSpPr>
            <p:cNvPr id="992" name="Google Shape;992;p46"/>
            <p:cNvSpPr/>
            <p:nvPr/>
          </p:nvSpPr>
          <p:spPr>
            <a:xfrm>
              <a:off x="4044225" y="1980300"/>
              <a:ext cx="747675" cy="221875"/>
            </a:xfrm>
            <a:custGeom>
              <a:avLst/>
              <a:gdLst/>
              <a:ahLst/>
              <a:cxnLst/>
              <a:rect l="l" t="t" r="r" b="b"/>
              <a:pathLst>
                <a:path w="29907" h="8875" extrusionOk="0">
                  <a:moveTo>
                    <a:pt x="7428" y="3893"/>
                  </a:moveTo>
                  <a:lnTo>
                    <a:pt x="7428" y="3893"/>
                  </a:lnTo>
                  <a:cubicBezTo>
                    <a:pt x="7429" y="3893"/>
                    <a:pt x="7429" y="3894"/>
                    <a:pt x="7429" y="3894"/>
                  </a:cubicBezTo>
                  <a:cubicBezTo>
                    <a:pt x="7429" y="3893"/>
                    <a:pt x="7429" y="3893"/>
                    <a:pt x="7428" y="3893"/>
                  </a:cubicBezTo>
                  <a:close/>
                  <a:moveTo>
                    <a:pt x="22478" y="3893"/>
                  </a:moveTo>
                  <a:lnTo>
                    <a:pt x="22478" y="3893"/>
                  </a:lnTo>
                  <a:cubicBezTo>
                    <a:pt x="22478" y="3893"/>
                    <a:pt x="22478" y="3894"/>
                    <a:pt x="22478" y="3894"/>
                  </a:cubicBezTo>
                  <a:cubicBezTo>
                    <a:pt x="22478" y="3894"/>
                    <a:pt x="22478" y="3893"/>
                    <a:pt x="22478" y="3893"/>
                  </a:cubicBezTo>
                  <a:close/>
                  <a:moveTo>
                    <a:pt x="14963" y="0"/>
                  </a:moveTo>
                  <a:cubicBezTo>
                    <a:pt x="14564" y="0"/>
                    <a:pt x="14166" y="0"/>
                    <a:pt x="13785" y="18"/>
                  </a:cubicBezTo>
                  <a:cubicBezTo>
                    <a:pt x="13822" y="18"/>
                    <a:pt x="15307" y="2101"/>
                    <a:pt x="12934" y="3350"/>
                  </a:cubicBezTo>
                  <a:cubicBezTo>
                    <a:pt x="12441" y="3629"/>
                    <a:pt x="11950" y="3738"/>
                    <a:pt x="11485" y="3738"/>
                  </a:cubicBezTo>
                  <a:cubicBezTo>
                    <a:pt x="9868" y="3738"/>
                    <a:pt x="8562" y="2427"/>
                    <a:pt x="8534" y="2427"/>
                  </a:cubicBezTo>
                  <a:cubicBezTo>
                    <a:pt x="8371" y="2517"/>
                    <a:pt x="8208" y="2608"/>
                    <a:pt x="8027" y="2698"/>
                  </a:cubicBezTo>
                  <a:cubicBezTo>
                    <a:pt x="8516" y="3405"/>
                    <a:pt x="8588" y="4509"/>
                    <a:pt x="8244" y="5125"/>
                  </a:cubicBezTo>
                  <a:cubicBezTo>
                    <a:pt x="7953" y="5609"/>
                    <a:pt x="7458" y="5876"/>
                    <a:pt x="6982" y="5876"/>
                  </a:cubicBezTo>
                  <a:cubicBezTo>
                    <a:pt x="6658" y="5876"/>
                    <a:pt x="6342" y="5752"/>
                    <a:pt x="6107" y="5487"/>
                  </a:cubicBezTo>
                  <a:cubicBezTo>
                    <a:pt x="5095" y="4334"/>
                    <a:pt x="7337" y="3893"/>
                    <a:pt x="7426" y="3893"/>
                  </a:cubicBezTo>
                  <a:cubicBezTo>
                    <a:pt x="7427" y="3893"/>
                    <a:pt x="7428" y="3893"/>
                    <a:pt x="7428" y="3893"/>
                  </a:cubicBezTo>
                  <a:lnTo>
                    <a:pt x="7428" y="3893"/>
                  </a:lnTo>
                  <a:cubicBezTo>
                    <a:pt x="7040" y="3604"/>
                    <a:pt x="6583" y="3462"/>
                    <a:pt x="6129" y="3462"/>
                  </a:cubicBezTo>
                  <a:cubicBezTo>
                    <a:pt x="5589" y="3462"/>
                    <a:pt x="5053" y="3663"/>
                    <a:pt x="4640" y="4057"/>
                  </a:cubicBezTo>
                  <a:cubicBezTo>
                    <a:pt x="3793" y="3421"/>
                    <a:pt x="2872" y="3231"/>
                    <a:pt x="2077" y="3231"/>
                  </a:cubicBezTo>
                  <a:cubicBezTo>
                    <a:pt x="901" y="3231"/>
                    <a:pt x="1" y="3647"/>
                    <a:pt x="22" y="3658"/>
                  </a:cubicBezTo>
                  <a:cubicBezTo>
                    <a:pt x="4844" y="4810"/>
                    <a:pt x="6627" y="8874"/>
                    <a:pt x="6650" y="8874"/>
                  </a:cubicBezTo>
                  <a:cubicBezTo>
                    <a:pt x="6650" y="8874"/>
                    <a:pt x="6650" y="8874"/>
                    <a:pt x="6650" y="8874"/>
                  </a:cubicBezTo>
                  <a:cubicBezTo>
                    <a:pt x="9394" y="8349"/>
                    <a:pt x="12174" y="8086"/>
                    <a:pt x="14953" y="8086"/>
                  </a:cubicBezTo>
                  <a:cubicBezTo>
                    <a:pt x="17733" y="8086"/>
                    <a:pt x="20513" y="8349"/>
                    <a:pt x="23257" y="8874"/>
                  </a:cubicBezTo>
                  <a:cubicBezTo>
                    <a:pt x="23257" y="8874"/>
                    <a:pt x="23257" y="8874"/>
                    <a:pt x="23257" y="8874"/>
                  </a:cubicBezTo>
                  <a:cubicBezTo>
                    <a:pt x="23280" y="8874"/>
                    <a:pt x="25063" y="4792"/>
                    <a:pt x="29885" y="3658"/>
                  </a:cubicBezTo>
                  <a:cubicBezTo>
                    <a:pt x="29906" y="3647"/>
                    <a:pt x="29006" y="3231"/>
                    <a:pt x="27830" y="3231"/>
                  </a:cubicBezTo>
                  <a:cubicBezTo>
                    <a:pt x="27035" y="3231"/>
                    <a:pt x="26114" y="3421"/>
                    <a:pt x="25267" y="4057"/>
                  </a:cubicBezTo>
                  <a:cubicBezTo>
                    <a:pt x="24854" y="3663"/>
                    <a:pt x="24312" y="3462"/>
                    <a:pt x="23770" y="3462"/>
                  </a:cubicBezTo>
                  <a:cubicBezTo>
                    <a:pt x="23315" y="3462"/>
                    <a:pt x="22859" y="3604"/>
                    <a:pt x="22478" y="3893"/>
                  </a:cubicBezTo>
                  <a:lnTo>
                    <a:pt x="22478" y="3893"/>
                  </a:lnTo>
                  <a:cubicBezTo>
                    <a:pt x="22479" y="3893"/>
                    <a:pt x="22480" y="3893"/>
                    <a:pt x="22481" y="3893"/>
                  </a:cubicBezTo>
                  <a:cubicBezTo>
                    <a:pt x="22570" y="3893"/>
                    <a:pt x="24812" y="4334"/>
                    <a:pt x="23800" y="5487"/>
                  </a:cubicBezTo>
                  <a:cubicBezTo>
                    <a:pt x="23565" y="5752"/>
                    <a:pt x="23249" y="5876"/>
                    <a:pt x="22926" y="5876"/>
                  </a:cubicBezTo>
                  <a:cubicBezTo>
                    <a:pt x="22452" y="5876"/>
                    <a:pt x="21961" y="5609"/>
                    <a:pt x="21681" y="5125"/>
                  </a:cubicBezTo>
                  <a:cubicBezTo>
                    <a:pt x="21319" y="4509"/>
                    <a:pt x="21391" y="3405"/>
                    <a:pt x="21880" y="2698"/>
                  </a:cubicBezTo>
                  <a:lnTo>
                    <a:pt x="21373" y="2427"/>
                  </a:lnTo>
                  <a:cubicBezTo>
                    <a:pt x="21345" y="2427"/>
                    <a:pt x="20039" y="3738"/>
                    <a:pt x="18422" y="3738"/>
                  </a:cubicBezTo>
                  <a:cubicBezTo>
                    <a:pt x="17957" y="3738"/>
                    <a:pt x="17466" y="3629"/>
                    <a:pt x="16973" y="3350"/>
                  </a:cubicBezTo>
                  <a:cubicBezTo>
                    <a:pt x="14600" y="2101"/>
                    <a:pt x="16085" y="18"/>
                    <a:pt x="16122" y="18"/>
                  </a:cubicBezTo>
                  <a:cubicBezTo>
                    <a:pt x="15723" y="18"/>
                    <a:pt x="15343" y="0"/>
                    <a:pt x="14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4223150" y="2013975"/>
              <a:ext cx="45750" cy="35925"/>
            </a:xfrm>
            <a:custGeom>
              <a:avLst/>
              <a:gdLst/>
              <a:ahLst/>
              <a:cxnLst/>
              <a:rect l="l" t="t" r="r" b="b"/>
              <a:pathLst>
                <a:path w="1830" h="1437" extrusionOk="0">
                  <a:moveTo>
                    <a:pt x="966" y="0"/>
                  </a:moveTo>
                  <a:cubicBezTo>
                    <a:pt x="916" y="0"/>
                    <a:pt x="866" y="4"/>
                    <a:pt x="815" y="11"/>
                  </a:cubicBezTo>
                  <a:cubicBezTo>
                    <a:pt x="326" y="84"/>
                    <a:pt x="0" y="464"/>
                    <a:pt x="55" y="844"/>
                  </a:cubicBezTo>
                  <a:cubicBezTo>
                    <a:pt x="103" y="1197"/>
                    <a:pt x="449" y="1436"/>
                    <a:pt x="854" y="1436"/>
                  </a:cubicBezTo>
                  <a:cubicBezTo>
                    <a:pt x="907" y="1436"/>
                    <a:pt x="960" y="1432"/>
                    <a:pt x="1014" y="1424"/>
                  </a:cubicBezTo>
                  <a:cubicBezTo>
                    <a:pt x="1485" y="1370"/>
                    <a:pt x="1829" y="1007"/>
                    <a:pt x="1775" y="609"/>
                  </a:cubicBezTo>
                  <a:cubicBezTo>
                    <a:pt x="1743" y="268"/>
                    <a:pt x="1390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4567225" y="2014075"/>
              <a:ext cx="46200" cy="35825"/>
            </a:xfrm>
            <a:custGeom>
              <a:avLst/>
              <a:gdLst/>
              <a:ahLst/>
              <a:cxnLst/>
              <a:rect l="l" t="t" r="r" b="b"/>
              <a:pathLst>
                <a:path w="1848" h="1433" extrusionOk="0">
                  <a:moveTo>
                    <a:pt x="884" y="0"/>
                  </a:moveTo>
                  <a:cubicBezTo>
                    <a:pt x="450" y="0"/>
                    <a:pt x="88" y="243"/>
                    <a:pt x="55" y="605"/>
                  </a:cubicBezTo>
                  <a:cubicBezTo>
                    <a:pt x="1" y="1003"/>
                    <a:pt x="345" y="1366"/>
                    <a:pt x="815" y="1420"/>
                  </a:cubicBezTo>
                  <a:cubicBezTo>
                    <a:pt x="870" y="1428"/>
                    <a:pt x="923" y="1432"/>
                    <a:pt x="976" y="1432"/>
                  </a:cubicBezTo>
                  <a:cubicBezTo>
                    <a:pt x="1381" y="1432"/>
                    <a:pt x="1727" y="1193"/>
                    <a:pt x="1775" y="840"/>
                  </a:cubicBezTo>
                  <a:cubicBezTo>
                    <a:pt x="1848" y="460"/>
                    <a:pt x="1486" y="80"/>
                    <a:pt x="1015" y="7"/>
                  </a:cubicBezTo>
                  <a:cubicBezTo>
                    <a:pt x="970" y="2"/>
                    <a:pt x="927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430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298" y="1"/>
                  </a:moveTo>
                  <a:cubicBezTo>
                    <a:pt x="575" y="1"/>
                    <a:pt x="0" y="447"/>
                    <a:pt x="0" y="997"/>
                  </a:cubicBezTo>
                  <a:cubicBezTo>
                    <a:pt x="0" y="1577"/>
                    <a:pt x="562" y="2029"/>
                    <a:pt x="1268" y="2066"/>
                  </a:cubicBezTo>
                  <a:cubicBezTo>
                    <a:pt x="1283" y="2066"/>
                    <a:pt x="1298" y="2066"/>
                    <a:pt x="1312" y="2066"/>
                  </a:cubicBezTo>
                  <a:cubicBezTo>
                    <a:pt x="1999" y="2066"/>
                    <a:pt x="2573" y="1655"/>
                    <a:pt x="2608" y="1106"/>
                  </a:cubicBezTo>
                  <a:cubicBezTo>
                    <a:pt x="2644" y="526"/>
                    <a:pt x="2083" y="37"/>
                    <a:pt x="1341" y="1"/>
                  </a:cubicBezTo>
                  <a:cubicBezTo>
                    <a:pt x="1326" y="1"/>
                    <a:pt x="131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4339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346" y="1"/>
                  </a:moveTo>
                  <a:cubicBezTo>
                    <a:pt x="1332" y="1"/>
                    <a:pt x="1318" y="1"/>
                    <a:pt x="1304" y="1"/>
                  </a:cubicBezTo>
                  <a:cubicBezTo>
                    <a:pt x="580" y="37"/>
                    <a:pt x="0" y="526"/>
                    <a:pt x="37" y="1106"/>
                  </a:cubicBezTo>
                  <a:cubicBezTo>
                    <a:pt x="72" y="1655"/>
                    <a:pt x="646" y="2066"/>
                    <a:pt x="1332" y="2066"/>
                  </a:cubicBezTo>
                  <a:cubicBezTo>
                    <a:pt x="1347" y="2066"/>
                    <a:pt x="1362" y="2066"/>
                    <a:pt x="1377" y="2066"/>
                  </a:cubicBezTo>
                  <a:cubicBezTo>
                    <a:pt x="2083" y="2047"/>
                    <a:pt x="2644" y="1577"/>
                    <a:pt x="2644" y="1015"/>
                  </a:cubicBezTo>
                  <a:cubicBezTo>
                    <a:pt x="2644" y="464"/>
                    <a:pt x="2069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4379350" y="1866200"/>
              <a:ext cx="76975" cy="121375"/>
            </a:xfrm>
            <a:custGeom>
              <a:avLst/>
              <a:gdLst/>
              <a:ahLst/>
              <a:cxnLst/>
              <a:rect l="l" t="t" r="r" b="b"/>
              <a:pathLst>
                <a:path w="3079" h="4855" extrusionOk="0">
                  <a:moveTo>
                    <a:pt x="1539" y="1"/>
                  </a:moveTo>
                  <a:cubicBezTo>
                    <a:pt x="1521" y="1"/>
                    <a:pt x="0" y="1576"/>
                    <a:pt x="73" y="3025"/>
                  </a:cubicBezTo>
                  <a:cubicBezTo>
                    <a:pt x="108" y="4273"/>
                    <a:pt x="1496" y="4854"/>
                    <a:pt x="1538" y="4854"/>
                  </a:cubicBezTo>
                  <a:cubicBezTo>
                    <a:pt x="1539" y="4854"/>
                    <a:pt x="1539" y="4854"/>
                    <a:pt x="1539" y="4854"/>
                  </a:cubicBezTo>
                  <a:cubicBezTo>
                    <a:pt x="1539" y="4836"/>
                    <a:pt x="2970" y="4311"/>
                    <a:pt x="3024" y="3025"/>
                  </a:cubicBezTo>
                  <a:cubicBezTo>
                    <a:pt x="3079" y="1576"/>
                    <a:pt x="1558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4213175" y="2196475"/>
              <a:ext cx="409775" cy="62275"/>
            </a:xfrm>
            <a:custGeom>
              <a:avLst/>
              <a:gdLst/>
              <a:ahLst/>
              <a:cxnLst/>
              <a:rect l="l" t="t" r="r" b="b"/>
              <a:pathLst>
                <a:path w="16391" h="2491" extrusionOk="0">
                  <a:moveTo>
                    <a:pt x="8212" y="496"/>
                  </a:moveTo>
                  <a:cubicBezTo>
                    <a:pt x="8403" y="496"/>
                    <a:pt x="8585" y="646"/>
                    <a:pt x="8585" y="879"/>
                  </a:cubicBezTo>
                  <a:cubicBezTo>
                    <a:pt x="8567" y="1078"/>
                    <a:pt x="8404" y="1241"/>
                    <a:pt x="8205" y="1241"/>
                  </a:cubicBezTo>
                  <a:cubicBezTo>
                    <a:pt x="7860" y="1241"/>
                    <a:pt x="7716" y="824"/>
                    <a:pt x="7951" y="607"/>
                  </a:cubicBezTo>
                  <a:cubicBezTo>
                    <a:pt x="8027" y="531"/>
                    <a:pt x="8121" y="496"/>
                    <a:pt x="8212" y="496"/>
                  </a:cubicBezTo>
                  <a:close/>
                  <a:moveTo>
                    <a:pt x="6459" y="532"/>
                  </a:moveTo>
                  <a:cubicBezTo>
                    <a:pt x="6650" y="532"/>
                    <a:pt x="6834" y="677"/>
                    <a:pt x="6846" y="897"/>
                  </a:cubicBezTo>
                  <a:cubicBezTo>
                    <a:pt x="6846" y="1096"/>
                    <a:pt x="6683" y="1277"/>
                    <a:pt x="6466" y="1277"/>
                  </a:cubicBezTo>
                  <a:cubicBezTo>
                    <a:pt x="6140" y="1277"/>
                    <a:pt x="5977" y="879"/>
                    <a:pt x="6194" y="643"/>
                  </a:cubicBezTo>
                  <a:cubicBezTo>
                    <a:pt x="6271" y="566"/>
                    <a:pt x="6366" y="532"/>
                    <a:pt x="6459" y="532"/>
                  </a:cubicBezTo>
                  <a:close/>
                  <a:moveTo>
                    <a:pt x="9938" y="531"/>
                  </a:moveTo>
                  <a:cubicBezTo>
                    <a:pt x="10137" y="531"/>
                    <a:pt x="10323" y="692"/>
                    <a:pt x="10323" y="933"/>
                  </a:cubicBezTo>
                  <a:cubicBezTo>
                    <a:pt x="10306" y="1122"/>
                    <a:pt x="10142" y="1278"/>
                    <a:pt x="9955" y="1278"/>
                  </a:cubicBezTo>
                  <a:cubicBezTo>
                    <a:pt x="9945" y="1278"/>
                    <a:pt x="9935" y="1278"/>
                    <a:pt x="9925" y="1277"/>
                  </a:cubicBezTo>
                  <a:cubicBezTo>
                    <a:pt x="9581" y="1259"/>
                    <a:pt x="9454" y="842"/>
                    <a:pt x="9690" y="625"/>
                  </a:cubicBezTo>
                  <a:cubicBezTo>
                    <a:pt x="9765" y="560"/>
                    <a:pt x="9853" y="531"/>
                    <a:pt x="9938" y="531"/>
                  </a:cubicBezTo>
                  <a:close/>
                  <a:moveTo>
                    <a:pt x="4733" y="641"/>
                  </a:moveTo>
                  <a:cubicBezTo>
                    <a:pt x="4917" y="641"/>
                    <a:pt x="5096" y="776"/>
                    <a:pt x="5108" y="987"/>
                  </a:cubicBezTo>
                  <a:cubicBezTo>
                    <a:pt x="5126" y="1187"/>
                    <a:pt x="4963" y="1368"/>
                    <a:pt x="4746" y="1386"/>
                  </a:cubicBezTo>
                  <a:cubicBezTo>
                    <a:pt x="4738" y="1386"/>
                    <a:pt x="4731" y="1386"/>
                    <a:pt x="4724" y="1386"/>
                  </a:cubicBezTo>
                  <a:cubicBezTo>
                    <a:pt x="4412" y="1386"/>
                    <a:pt x="4243" y="1000"/>
                    <a:pt x="4456" y="770"/>
                  </a:cubicBezTo>
                  <a:cubicBezTo>
                    <a:pt x="4532" y="681"/>
                    <a:pt x="4634" y="641"/>
                    <a:pt x="4733" y="641"/>
                  </a:cubicBezTo>
                  <a:close/>
                  <a:moveTo>
                    <a:pt x="11674" y="636"/>
                  </a:moveTo>
                  <a:cubicBezTo>
                    <a:pt x="11878" y="636"/>
                    <a:pt x="12070" y="806"/>
                    <a:pt x="12044" y="1042"/>
                  </a:cubicBezTo>
                  <a:cubicBezTo>
                    <a:pt x="12027" y="1247"/>
                    <a:pt x="11864" y="1387"/>
                    <a:pt x="11679" y="1387"/>
                  </a:cubicBezTo>
                  <a:cubicBezTo>
                    <a:pt x="11668" y="1387"/>
                    <a:pt x="11657" y="1387"/>
                    <a:pt x="11645" y="1386"/>
                  </a:cubicBezTo>
                  <a:cubicBezTo>
                    <a:pt x="11301" y="1350"/>
                    <a:pt x="11193" y="933"/>
                    <a:pt x="11446" y="716"/>
                  </a:cubicBezTo>
                  <a:cubicBezTo>
                    <a:pt x="11516" y="661"/>
                    <a:pt x="11596" y="636"/>
                    <a:pt x="11674" y="636"/>
                  </a:cubicBezTo>
                  <a:close/>
                  <a:moveTo>
                    <a:pt x="2993" y="817"/>
                  </a:moveTo>
                  <a:cubicBezTo>
                    <a:pt x="3170" y="817"/>
                    <a:pt x="3346" y="943"/>
                    <a:pt x="3369" y="1150"/>
                  </a:cubicBezTo>
                  <a:cubicBezTo>
                    <a:pt x="3406" y="1350"/>
                    <a:pt x="3243" y="1531"/>
                    <a:pt x="3043" y="1567"/>
                  </a:cubicBezTo>
                  <a:cubicBezTo>
                    <a:pt x="3036" y="1567"/>
                    <a:pt x="3028" y="1567"/>
                    <a:pt x="3021" y="1567"/>
                  </a:cubicBezTo>
                  <a:cubicBezTo>
                    <a:pt x="2708" y="1567"/>
                    <a:pt x="2505" y="1199"/>
                    <a:pt x="2717" y="951"/>
                  </a:cubicBezTo>
                  <a:cubicBezTo>
                    <a:pt x="2790" y="859"/>
                    <a:pt x="2892" y="817"/>
                    <a:pt x="2993" y="817"/>
                  </a:cubicBezTo>
                  <a:close/>
                  <a:moveTo>
                    <a:pt x="13377" y="819"/>
                  </a:moveTo>
                  <a:cubicBezTo>
                    <a:pt x="13397" y="819"/>
                    <a:pt x="13418" y="821"/>
                    <a:pt x="13438" y="824"/>
                  </a:cubicBezTo>
                  <a:cubicBezTo>
                    <a:pt x="13935" y="859"/>
                    <a:pt x="13881" y="1574"/>
                    <a:pt x="13428" y="1574"/>
                  </a:cubicBezTo>
                  <a:cubicBezTo>
                    <a:pt x="13403" y="1574"/>
                    <a:pt x="13376" y="1572"/>
                    <a:pt x="13348" y="1567"/>
                  </a:cubicBezTo>
                  <a:cubicBezTo>
                    <a:pt x="13148" y="1531"/>
                    <a:pt x="12985" y="1350"/>
                    <a:pt x="13022" y="1150"/>
                  </a:cubicBezTo>
                  <a:cubicBezTo>
                    <a:pt x="13038" y="955"/>
                    <a:pt x="13200" y="819"/>
                    <a:pt x="13377" y="819"/>
                  </a:cubicBezTo>
                  <a:close/>
                  <a:moveTo>
                    <a:pt x="1275" y="1060"/>
                  </a:moveTo>
                  <a:cubicBezTo>
                    <a:pt x="1447" y="1060"/>
                    <a:pt x="1616" y="1175"/>
                    <a:pt x="1649" y="1386"/>
                  </a:cubicBezTo>
                  <a:cubicBezTo>
                    <a:pt x="1685" y="1585"/>
                    <a:pt x="1540" y="1766"/>
                    <a:pt x="1323" y="1802"/>
                  </a:cubicBezTo>
                  <a:cubicBezTo>
                    <a:pt x="1302" y="1806"/>
                    <a:pt x="1281" y="1808"/>
                    <a:pt x="1261" y="1808"/>
                  </a:cubicBezTo>
                  <a:cubicBezTo>
                    <a:pt x="970" y="1808"/>
                    <a:pt x="793" y="1459"/>
                    <a:pt x="979" y="1205"/>
                  </a:cubicBezTo>
                  <a:cubicBezTo>
                    <a:pt x="1056" y="1106"/>
                    <a:pt x="1166" y="1060"/>
                    <a:pt x="1275" y="1060"/>
                  </a:cubicBezTo>
                  <a:close/>
                  <a:moveTo>
                    <a:pt x="15136" y="1067"/>
                  </a:moveTo>
                  <a:cubicBezTo>
                    <a:pt x="15350" y="1067"/>
                    <a:pt x="15543" y="1250"/>
                    <a:pt x="15503" y="1494"/>
                  </a:cubicBezTo>
                  <a:cubicBezTo>
                    <a:pt x="15471" y="1687"/>
                    <a:pt x="15311" y="1808"/>
                    <a:pt x="15136" y="1808"/>
                  </a:cubicBezTo>
                  <a:cubicBezTo>
                    <a:pt x="15113" y="1808"/>
                    <a:pt x="15091" y="1806"/>
                    <a:pt x="15068" y="1802"/>
                  </a:cubicBezTo>
                  <a:cubicBezTo>
                    <a:pt x="14742" y="1748"/>
                    <a:pt x="14652" y="1313"/>
                    <a:pt x="14923" y="1132"/>
                  </a:cubicBezTo>
                  <a:cubicBezTo>
                    <a:pt x="14991" y="1087"/>
                    <a:pt x="15065" y="1067"/>
                    <a:pt x="15136" y="1067"/>
                  </a:cubicBezTo>
                  <a:close/>
                  <a:moveTo>
                    <a:pt x="8195" y="0"/>
                  </a:moveTo>
                  <a:cubicBezTo>
                    <a:pt x="5452" y="0"/>
                    <a:pt x="2708" y="263"/>
                    <a:pt x="1" y="788"/>
                  </a:cubicBezTo>
                  <a:lnTo>
                    <a:pt x="327" y="2490"/>
                  </a:lnTo>
                  <a:cubicBezTo>
                    <a:pt x="2926" y="1992"/>
                    <a:pt x="5561" y="1743"/>
                    <a:pt x="8195" y="1743"/>
                  </a:cubicBezTo>
                  <a:cubicBezTo>
                    <a:pt x="10830" y="1743"/>
                    <a:pt x="13465" y="1992"/>
                    <a:pt x="16064" y="2490"/>
                  </a:cubicBezTo>
                  <a:lnTo>
                    <a:pt x="16390" y="788"/>
                  </a:lnTo>
                  <a:cubicBezTo>
                    <a:pt x="13683" y="263"/>
                    <a:pt x="10939" y="0"/>
                    <a:pt x="8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46"/>
          <p:cNvGrpSpPr/>
          <p:nvPr/>
        </p:nvGrpSpPr>
        <p:grpSpPr>
          <a:xfrm>
            <a:off x="6949963" y="1936123"/>
            <a:ext cx="611675" cy="300300"/>
            <a:chOff x="6969475" y="1881838"/>
            <a:chExt cx="611675" cy="300300"/>
          </a:xfrm>
        </p:grpSpPr>
        <p:sp>
          <p:nvSpPr>
            <p:cNvPr id="1000" name="Google Shape;1000;p46"/>
            <p:cNvSpPr/>
            <p:nvPr/>
          </p:nvSpPr>
          <p:spPr>
            <a:xfrm>
              <a:off x="6969475" y="1881838"/>
              <a:ext cx="611675" cy="253225"/>
            </a:xfrm>
            <a:custGeom>
              <a:avLst/>
              <a:gdLst/>
              <a:ahLst/>
              <a:cxnLst/>
              <a:rect l="l" t="t" r="r" b="b"/>
              <a:pathLst>
                <a:path w="24467" h="10129" extrusionOk="0">
                  <a:moveTo>
                    <a:pt x="12233" y="0"/>
                  </a:moveTo>
                  <a:cubicBezTo>
                    <a:pt x="11663" y="0"/>
                    <a:pt x="11092" y="14"/>
                    <a:pt x="10522" y="41"/>
                  </a:cubicBezTo>
                  <a:cubicBezTo>
                    <a:pt x="11373" y="675"/>
                    <a:pt x="11844" y="1454"/>
                    <a:pt x="11916" y="2250"/>
                  </a:cubicBezTo>
                  <a:cubicBezTo>
                    <a:pt x="10812" y="2214"/>
                    <a:pt x="9725" y="1961"/>
                    <a:pt x="8711" y="1526"/>
                  </a:cubicBezTo>
                  <a:lnTo>
                    <a:pt x="8711" y="1526"/>
                  </a:lnTo>
                  <a:cubicBezTo>
                    <a:pt x="8783" y="2287"/>
                    <a:pt x="8874" y="3047"/>
                    <a:pt x="8964" y="3826"/>
                  </a:cubicBezTo>
                  <a:cubicBezTo>
                    <a:pt x="9815" y="3156"/>
                    <a:pt x="10848" y="2776"/>
                    <a:pt x="11916" y="2721"/>
                  </a:cubicBezTo>
                  <a:lnTo>
                    <a:pt x="11916" y="2721"/>
                  </a:lnTo>
                  <a:cubicBezTo>
                    <a:pt x="11862" y="3518"/>
                    <a:pt x="11427" y="4279"/>
                    <a:pt x="10775" y="5003"/>
                  </a:cubicBezTo>
                  <a:cubicBezTo>
                    <a:pt x="10196" y="5420"/>
                    <a:pt x="9526" y="5673"/>
                    <a:pt x="8838" y="5746"/>
                  </a:cubicBezTo>
                  <a:cubicBezTo>
                    <a:pt x="8769" y="5755"/>
                    <a:pt x="8701" y="5759"/>
                    <a:pt x="8632" y="5759"/>
                  </a:cubicBezTo>
                  <a:cubicBezTo>
                    <a:pt x="8010" y="5759"/>
                    <a:pt x="7386" y="5416"/>
                    <a:pt x="6864" y="5220"/>
                  </a:cubicBezTo>
                  <a:cubicBezTo>
                    <a:pt x="6411" y="5637"/>
                    <a:pt x="5904" y="6271"/>
                    <a:pt x="5234" y="6434"/>
                  </a:cubicBezTo>
                  <a:cubicBezTo>
                    <a:pt x="4908" y="6524"/>
                    <a:pt x="4573" y="6570"/>
                    <a:pt x="4238" y="6570"/>
                  </a:cubicBezTo>
                  <a:cubicBezTo>
                    <a:pt x="3903" y="6570"/>
                    <a:pt x="3568" y="6524"/>
                    <a:pt x="3242" y="6434"/>
                  </a:cubicBezTo>
                  <a:cubicBezTo>
                    <a:pt x="2372" y="6017"/>
                    <a:pt x="1684" y="5474"/>
                    <a:pt x="1322" y="4731"/>
                  </a:cubicBezTo>
                  <a:cubicBezTo>
                    <a:pt x="1867" y="4550"/>
                    <a:pt x="2437" y="4459"/>
                    <a:pt x="3008" y="4459"/>
                  </a:cubicBezTo>
                  <a:cubicBezTo>
                    <a:pt x="3519" y="4459"/>
                    <a:pt x="4032" y="4532"/>
                    <a:pt x="4528" y="4677"/>
                  </a:cubicBezTo>
                  <a:cubicBezTo>
                    <a:pt x="4310" y="3917"/>
                    <a:pt x="4111" y="3174"/>
                    <a:pt x="3912" y="2432"/>
                  </a:cubicBezTo>
                  <a:cubicBezTo>
                    <a:pt x="3115" y="3228"/>
                    <a:pt x="2191" y="3862"/>
                    <a:pt x="1159" y="4315"/>
                  </a:cubicBezTo>
                  <a:cubicBezTo>
                    <a:pt x="942" y="3536"/>
                    <a:pt x="1105" y="2649"/>
                    <a:pt x="1666" y="1725"/>
                  </a:cubicBezTo>
                  <a:lnTo>
                    <a:pt x="1666" y="1725"/>
                  </a:lnTo>
                  <a:cubicBezTo>
                    <a:pt x="1105" y="1924"/>
                    <a:pt x="562" y="2124"/>
                    <a:pt x="0" y="2341"/>
                  </a:cubicBezTo>
                  <a:lnTo>
                    <a:pt x="1829" y="6959"/>
                  </a:lnTo>
                  <a:lnTo>
                    <a:pt x="3097" y="10128"/>
                  </a:lnTo>
                  <a:cubicBezTo>
                    <a:pt x="3477" y="9983"/>
                    <a:pt x="3857" y="9838"/>
                    <a:pt x="4238" y="9712"/>
                  </a:cubicBezTo>
                  <a:cubicBezTo>
                    <a:pt x="6827" y="8824"/>
                    <a:pt x="9530" y="8380"/>
                    <a:pt x="12233" y="8380"/>
                  </a:cubicBezTo>
                  <a:cubicBezTo>
                    <a:pt x="14936" y="8380"/>
                    <a:pt x="17639" y="8824"/>
                    <a:pt x="20228" y="9712"/>
                  </a:cubicBezTo>
                  <a:cubicBezTo>
                    <a:pt x="20609" y="9838"/>
                    <a:pt x="21007" y="9983"/>
                    <a:pt x="21387" y="10128"/>
                  </a:cubicBezTo>
                  <a:lnTo>
                    <a:pt x="22637" y="6959"/>
                  </a:lnTo>
                  <a:cubicBezTo>
                    <a:pt x="23253" y="5420"/>
                    <a:pt x="23850" y="3880"/>
                    <a:pt x="24466" y="2341"/>
                  </a:cubicBezTo>
                  <a:cubicBezTo>
                    <a:pt x="23923" y="2106"/>
                    <a:pt x="23380" y="1906"/>
                    <a:pt x="22836" y="1725"/>
                  </a:cubicBezTo>
                  <a:lnTo>
                    <a:pt x="22836" y="1725"/>
                  </a:lnTo>
                  <a:cubicBezTo>
                    <a:pt x="23398" y="2631"/>
                    <a:pt x="23561" y="3518"/>
                    <a:pt x="23325" y="4297"/>
                  </a:cubicBezTo>
                  <a:cubicBezTo>
                    <a:pt x="22311" y="3844"/>
                    <a:pt x="21369" y="3210"/>
                    <a:pt x="20573" y="2432"/>
                  </a:cubicBezTo>
                  <a:lnTo>
                    <a:pt x="19975" y="4659"/>
                  </a:lnTo>
                  <a:cubicBezTo>
                    <a:pt x="20456" y="4518"/>
                    <a:pt x="20949" y="4449"/>
                    <a:pt x="21441" y="4449"/>
                  </a:cubicBezTo>
                  <a:cubicBezTo>
                    <a:pt x="22023" y="4449"/>
                    <a:pt x="22603" y="4545"/>
                    <a:pt x="23162" y="4731"/>
                  </a:cubicBezTo>
                  <a:cubicBezTo>
                    <a:pt x="22818" y="5456"/>
                    <a:pt x="22166" y="6017"/>
                    <a:pt x="21279" y="6434"/>
                  </a:cubicBezTo>
                  <a:cubicBezTo>
                    <a:pt x="20944" y="6524"/>
                    <a:pt x="20600" y="6570"/>
                    <a:pt x="20256" y="6570"/>
                  </a:cubicBezTo>
                  <a:cubicBezTo>
                    <a:pt x="19912" y="6570"/>
                    <a:pt x="19567" y="6524"/>
                    <a:pt x="19232" y="6434"/>
                  </a:cubicBezTo>
                  <a:cubicBezTo>
                    <a:pt x="18562" y="6271"/>
                    <a:pt x="18055" y="5637"/>
                    <a:pt x="17603" y="5220"/>
                  </a:cubicBezTo>
                  <a:cubicBezTo>
                    <a:pt x="17081" y="5416"/>
                    <a:pt x="16456" y="5759"/>
                    <a:pt x="15847" y="5759"/>
                  </a:cubicBezTo>
                  <a:cubicBezTo>
                    <a:pt x="15780" y="5759"/>
                    <a:pt x="15713" y="5755"/>
                    <a:pt x="15647" y="5746"/>
                  </a:cubicBezTo>
                  <a:cubicBezTo>
                    <a:pt x="14940" y="5673"/>
                    <a:pt x="14270" y="5420"/>
                    <a:pt x="13691" y="5003"/>
                  </a:cubicBezTo>
                  <a:cubicBezTo>
                    <a:pt x="13039" y="4279"/>
                    <a:pt x="12622" y="3518"/>
                    <a:pt x="12550" y="2721"/>
                  </a:cubicBezTo>
                  <a:lnTo>
                    <a:pt x="12550" y="2721"/>
                  </a:lnTo>
                  <a:cubicBezTo>
                    <a:pt x="13618" y="2776"/>
                    <a:pt x="14651" y="3156"/>
                    <a:pt x="15502" y="3826"/>
                  </a:cubicBezTo>
                  <a:lnTo>
                    <a:pt x="15774" y="1526"/>
                  </a:lnTo>
                  <a:lnTo>
                    <a:pt x="15774" y="1526"/>
                  </a:lnTo>
                  <a:cubicBezTo>
                    <a:pt x="14741" y="1961"/>
                    <a:pt x="13655" y="2214"/>
                    <a:pt x="12550" y="2250"/>
                  </a:cubicBezTo>
                  <a:cubicBezTo>
                    <a:pt x="12641" y="1454"/>
                    <a:pt x="13111" y="675"/>
                    <a:pt x="13944" y="41"/>
                  </a:cubicBezTo>
                  <a:cubicBezTo>
                    <a:pt x="13374" y="14"/>
                    <a:pt x="12804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7052325" y="2106613"/>
              <a:ext cx="445975" cy="75525"/>
            </a:xfrm>
            <a:custGeom>
              <a:avLst/>
              <a:gdLst/>
              <a:ahLst/>
              <a:cxnLst/>
              <a:rect l="l" t="t" r="r" b="b"/>
              <a:pathLst>
                <a:path w="17839" h="3021" extrusionOk="0">
                  <a:moveTo>
                    <a:pt x="8225" y="417"/>
                  </a:moveTo>
                  <a:cubicBezTo>
                    <a:pt x="8378" y="417"/>
                    <a:pt x="8530" y="517"/>
                    <a:pt x="8548" y="721"/>
                  </a:cubicBezTo>
                  <a:cubicBezTo>
                    <a:pt x="8548" y="884"/>
                    <a:pt x="8403" y="1028"/>
                    <a:pt x="8222" y="1028"/>
                  </a:cubicBezTo>
                  <a:lnTo>
                    <a:pt x="8240" y="1028"/>
                  </a:lnTo>
                  <a:cubicBezTo>
                    <a:pt x="8230" y="1029"/>
                    <a:pt x="8219" y="1030"/>
                    <a:pt x="8209" y="1030"/>
                  </a:cubicBezTo>
                  <a:cubicBezTo>
                    <a:pt x="8041" y="1030"/>
                    <a:pt x="7896" y="892"/>
                    <a:pt x="7896" y="739"/>
                  </a:cubicBezTo>
                  <a:cubicBezTo>
                    <a:pt x="7905" y="526"/>
                    <a:pt x="8066" y="417"/>
                    <a:pt x="8225" y="417"/>
                  </a:cubicBezTo>
                  <a:close/>
                  <a:moveTo>
                    <a:pt x="9608" y="387"/>
                  </a:moveTo>
                  <a:cubicBezTo>
                    <a:pt x="9778" y="387"/>
                    <a:pt x="9952" y="505"/>
                    <a:pt x="9942" y="739"/>
                  </a:cubicBezTo>
                  <a:cubicBezTo>
                    <a:pt x="9942" y="892"/>
                    <a:pt x="9797" y="1030"/>
                    <a:pt x="9629" y="1030"/>
                  </a:cubicBezTo>
                  <a:cubicBezTo>
                    <a:pt x="9619" y="1030"/>
                    <a:pt x="9609" y="1029"/>
                    <a:pt x="9598" y="1028"/>
                  </a:cubicBezTo>
                  <a:cubicBezTo>
                    <a:pt x="9435" y="1028"/>
                    <a:pt x="9290" y="884"/>
                    <a:pt x="9290" y="702"/>
                  </a:cubicBezTo>
                  <a:cubicBezTo>
                    <a:pt x="9290" y="492"/>
                    <a:pt x="9448" y="387"/>
                    <a:pt x="9608" y="387"/>
                  </a:cubicBezTo>
                  <a:close/>
                  <a:moveTo>
                    <a:pt x="11027" y="485"/>
                  </a:moveTo>
                  <a:cubicBezTo>
                    <a:pt x="11201" y="485"/>
                    <a:pt x="11363" y="633"/>
                    <a:pt x="11337" y="829"/>
                  </a:cubicBezTo>
                  <a:cubicBezTo>
                    <a:pt x="11320" y="999"/>
                    <a:pt x="11176" y="1121"/>
                    <a:pt x="11009" y="1121"/>
                  </a:cubicBezTo>
                  <a:cubicBezTo>
                    <a:pt x="10998" y="1121"/>
                    <a:pt x="10986" y="1120"/>
                    <a:pt x="10975" y="1119"/>
                  </a:cubicBezTo>
                  <a:cubicBezTo>
                    <a:pt x="10703" y="1083"/>
                    <a:pt x="10612" y="721"/>
                    <a:pt x="10830" y="558"/>
                  </a:cubicBezTo>
                  <a:cubicBezTo>
                    <a:pt x="10890" y="507"/>
                    <a:pt x="10959" y="485"/>
                    <a:pt x="11027" y="485"/>
                  </a:cubicBezTo>
                  <a:close/>
                  <a:moveTo>
                    <a:pt x="6840" y="483"/>
                  </a:moveTo>
                  <a:cubicBezTo>
                    <a:pt x="6993" y="483"/>
                    <a:pt x="7136" y="605"/>
                    <a:pt x="7153" y="775"/>
                  </a:cubicBezTo>
                  <a:cubicBezTo>
                    <a:pt x="7172" y="956"/>
                    <a:pt x="7045" y="1101"/>
                    <a:pt x="6864" y="1119"/>
                  </a:cubicBezTo>
                  <a:cubicBezTo>
                    <a:pt x="6842" y="1122"/>
                    <a:pt x="6820" y="1124"/>
                    <a:pt x="6800" y="1124"/>
                  </a:cubicBezTo>
                  <a:cubicBezTo>
                    <a:pt x="6405" y="1124"/>
                    <a:pt x="6361" y="485"/>
                    <a:pt x="6809" y="485"/>
                  </a:cubicBezTo>
                  <a:cubicBezTo>
                    <a:pt x="6820" y="484"/>
                    <a:pt x="6830" y="483"/>
                    <a:pt x="6840" y="483"/>
                  </a:cubicBezTo>
                  <a:close/>
                  <a:moveTo>
                    <a:pt x="5459" y="646"/>
                  </a:moveTo>
                  <a:cubicBezTo>
                    <a:pt x="5607" y="646"/>
                    <a:pt x="5755" y="751"/>
                    <a:pt x="5777" y="920"/>
                  </a:cubicBezTo>
                  <a:cubicBezTo>
                    <a:pt x="5795" y="1101"/>
                    <a:pt x="5668" y="1264"/>
                    <a:pt x="5487" y="1300"/>
                  </a:cubicBezTo>
                  <a:lnTo>
                    <a:pt x="5487" y="1282"/>
                  </a:lnTo>
                  <a:cubicBezTo>
                    <a:pt x="5480" y="1282"/>
                    <a:pt x="5472" y="1283"/>
                    <a:pt x="5465" y="1283"/>
                  </a:cubicBezTo>
                  <a:cubicBezTo>
                    <a:pt x="5206" y="1283"/>
                    <a:pt x="5040" y="986"/>
                    <a:pt x="5216" y="775"/>
                  </a:cubicBezTo>
                  <a:cubicBezTo>
                    <a:pt x="5278" y="685"/>
                    <a:pt x="5368" y="646"/>
                    <a:pt x="5459" y="646"/>
                  </a:cubicBezTo>
                  <a:close/>
                  <a:moveTo>
                    <a:pt x="12402" y="651"/>
                  </a:moveTo>
                  <a:cubicBezTo>
                    <a:pt x="12588" y="651"/>
                    <a:pt x="12759" y="809"/>
                    <a:pt x="12731" y="1028"/>
                  </a:cubicBezTo>
                  <a:cubicBezTo>
                    <a:pt x="12697" y="1181"/>
                    <a:pt x="12552" y="1302"/>
                    <a:pt x="12385" y="1302"/>
                  </a:cubicBezTo>
                  <a:cubicBezTo>
                    <a:pt x="12374" y="1302"/>
                    <a:pt x="12362" y="1301"/>
                    <a:pt x="12351" y="1300"/>
                  </a:cubicBezTo>
                  <a:lnTo>
                    <a:pt x="12351" y="1282"/>
                  </a:lnTo>
                  <a:cubicBezTo>
                    <a:pt x="12079" y="1228"/>
                    <a:pt x="12007" y="865"/>
                    <a:pt x="12224" y="702"/>
                  </a:cubicBezTo>
                  <a:cubicBezTo>
                    <a:pt x="12281" y="667"/>
                    <a:pt x="12342" y="651"/>
                    <a:pt x="12402" y="651"/>
                  </a:cubicBezTo>
                  <a:close/>
                  <a:moveTo>
                    <a:pt x="13777" y="863"/>
                  </a:moveTo>
                  <a:cubicBezTo>
                    <a:pt x="13878" y="863"/>
                    <a:pt x="13981" y="910"/>
                    <a:pt x="14053" y="1010"/>
                  </a:cubicBezTo>
                  <a:cubicBezTo>
                    <a:pt x="14200" y="1239"/>
                    <a:pt x="14037" y="1528"/>
                    <a:pt x="13791" y="1528"/>
                  </a:cubicBezTo>
                  <a:cubicBezTo>
                    <a:pt x="13764" y="1528"/>
                    <a:pt x="13737" y="1524"/>
                    <a:pt x="13709" y="1517"/>
                  </a:cubicBezTo>
                  <a:cubicBezTo>
                    <a:pt x="13528" y="1499"/>
                    <a:pt x="13419" y="1318"/>
                    <a:pt x="13456" y="1155"/>
                  </a:cubicBezTo>
                  <a:cubicBezTo>
                    <a:pt x="13477" y="970"/>
                    <a:pt x="13624" y="863"/>
                    <a:pt x="13777" y="863"/>
                  </a:cubicBezTo>
                  <a:close/>
                  <a:moveTo>
                    <a:pt x="4049" y="869"/>
                  </a:moveTo>
                  <a:cubicBezTo>
                    <a:pt x="4106" y="869"/>
                    <a:pt x="4165" y="884"/>
                    <a:pt x="4220" y="920"/>
                  </a:cubicBezTo>
                  <a:cubicBezTo>
                    <a:pt x="4491" y="1065"/>
                    <a:pt x="4419" y="1463"/>
                    <a:pt x="4129" y="1517"/>
                  </a:cubicBezTo>
                  <a:cubicBezTo>
                    <a:pt x="4100" y="1527"/>
                    <a:pt x="4071" y="1531"/>
                    <a:pt x="4042" y="1531"/>
                  </a:cubicBezTo>
                  <a:cubicBezTo>
                    <a:pt x="3906" y="1531"/>
                    <a:pt x="3775" y="1434"/>
                    <a:pt x="3731" y="1300"/>
                  </a:cubicBezTo>
                  <a:cubicBezTo>
                    <a:pt x="3660" y="1073"/>
                    <a:pt x="3844" y="869"/>
                    <a:pt x="4049" y="869"/>
                  </a:cubicBezTo>
                  <a:close/>
                  <a:moveTo>
                    <a:pt x="2703" y="1232"/>
                  </a:moveTo>
                  <a:cubicBezTo>
                    <a:pt x="2849" y="1232"/>
                    <a:pt x="2980" y="1329"/>
                    <a:pt x="3024" y="1463"/>
                  </a:cubicBezTo>
                  <a:cubicBezTo>
                    <a:pt x="3061" y="1644"/>
                    <a:pt x="2952" y="1807"/>
                    <a:pt x="2789" y="1843"/>
                  </a:cubicBezTo>
                  <a:cubicBezTo>
                    <a:pt x="2750" y="1855"/>
                    <a:pt x="2714" y="1860"/>
                    <a:pt x="2680" y="1860"/>
                  </a:cubicBezTo>
                  <a:cubicBezTo>
                    <a:pt x="2347" y="1860"/>
                    <a:pt x="2246" y="1344"/>
                    <a:pt x="2608" y="1246"/>
                  </a:cubicBezTo>
                  <a:cubicBezTo>
                    <a:pt x="2640" y="1236"/>
                    <a:pt x="2672" y="1232"/>
                    <a:pt x="2703" y="1232"/>
                  </a:cubicBezTo>
                  <a:close/>
                  <a:moveTo>
                    <a:pt x="15138" y="1214"/>
                  </a:moveTo>
                  <a:cubicBezTo>
                    <a:pt x="15337" y="1214"/>
                    <a:pt x="15542" y="1383"/>
                    <a:pt x="15466" y="1644"/>
                  </a:cubicBezTo>
                  <a:cubicBezTo>
                    <a:pt x="15423" y="1772"/>
                    <a:pt x="15303" y="1866"/>
                    <a:pt x="15165" y="1866"/>
                  </a:cubicBezTo>
                  <a:cubicBezTo>
                    <a:pt x="15128" y="1866"/>
                    <a:pt x="15088" y="1859"/>
                    <a:pt x="15049" y="1843"/>
                  </a:cubicBezTo>
                  <a:cubicBezTo>
                    <a:pt x="14886" y="1807"/>
                    <a:pt x="14778" y="1626"/>
                    <a:pt x="14832" y="1463"/>
                  </a:cubicBezTo>
                  <a:cubicBezTo>
                    <a:pt x="14875" y="1289"/>
                    <a:pt x="15006" y="1214"/>
                    <a:pt x="15138" y="1214"/>
                  </a:cubicBezTo>
                  <a:close/>
                  <a:moveTo>
                    <a:pt x="1338" y="1612"/>
                  </a:moveTo>
                  <a:cubicBezTo>
                    <a:pt x="1385" y="1612"/>
                    <a:pt x="1435" y="1622"/>
                    <a:pt x="1485" y="1644"/>
                  </a:cubicBezTo>
                  <a:cubicBezTo>
                    <a:pt x="1757" y="1753"/>
                    <a:pt x="1739" y="2151"/>
                    <a:pt x="1449" y="2260"/>
                  </a:cubicBezTo>
                  <a:cubicBezTo>
                    <a:pt x="1413" y="2272"/>
                    <a:pt x="1376" y="2278"/>
                    <a:pt x="1339" y="2278"/>
                  </a:cubicBezTo>
                  <a:cubicBezTo>
                    <a:pt x="1211" y="2278"/>
                    <a:pt x="1089" y="2206"/>
                    <a:pt x="1032" y="2079"/>
                  </a:cubicBezTo>
                  <a:cubicBezTo>
                    <a:pt x="943" y="1839"/>
                    <a:pt x="1113" y="1612"/>
                    <a:pt x="1338" y="1612"/>
                  </a:cubicBezTo>
                  <a:close/>
                  <a:moveTo>
                    <a:pt x="16501" y="1653"/>
                  </a:moveTo>
                  <a:cubicBezTo>
                    <a:pt x="16707" y="1653"/>
                    <a:pt x="16881" y="1854"/>
                    <a:pt x="16806" y="2079"/>
                  </a:cubicBezTo>
                  <a:cubicBezTo>
                    <a:pt x="16749" y="2206"/>
                    <a:pt x="16627" y="2278"/>
                    <a:pt x="16499" y="2278"/>
                  </a:cubicBezTo>
                  <a:cubicBezTo>
                    <a:pt x="16462" y="2278"/>
                    <a:pt x="16425" y="2272"/>
                    <a:pt x="16389" y="2260"/>
                  </a:cubicBezTo>
                  <a:cubicBezTo>
                    <a:pt x="16136" y="2151"/>
                    <a:pt x="16118" y="1789"/>
                    <a:pt x="16371" y="1680"/>
                  </a:cubicBezTo>
                  <a:cubicBezTo>
                    <a:pt x="16415" y="1662"/>
                    <a:pt x="16458" y="1653"/>
                    <a:pt x="16501" y="1653"/>
                  </a:cubicBezTo>
                  <a:close/>
                  <a:moveTo>
                    <a:pt x="8912" y="1"/>
                  </a:moveTo>
                  <a:cubicBezTo>
                    <a:pt x="5886" y="1"/>
                    <a:pt x="2861" y="567"/>
                    <a:pt x="0" y="1698"/>
                  </a:cubicBezTo>
                  <a:cubicBezTo>
                    <a:pt x="181" y="2151"/>
                    <a:pt x="344" y="2586"/>
                    <a:pt x="525" y="3020"/>
                  </a:cubicBezTo>
                  <a:cubicBezTo>
                    <a:pt x="3224" y="1952"/>
                    <a:pt x="6071" y="1418"/>
                    <a:pt x="8919" y="1418"/>
                  </a:cubicBezTo>
                  <a:cubicBezTo>
                    <a:pt x="11767" y="1418"/>
                    <a:pt x="14615" y="1952"/>
                    <a:pt x="17313" y="3020"/>
                  </a:cubicBezTo>
                  <a:lnTo>
                    <a:pt x="17838" y="1698"/>
                  </a:lnTo>
                  <a:cubicBezTo>
                    <a:pt x="14968" y="567"/>
                    <a:pt x="11939" y="1"/>
                    <a:pt x="8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5839823"/>
      </p:ext>
    </p:extLst>
  </p:cSld>
  <p:clrMapOvr>
    <a:masterClrMapping/>
  </p:clrMapOvr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27378</TotalTime>
  <Words>3256</Words>
  <Application>Microsoft Macintosh PowerPoint</Application>
  <PresentationFormat>Affichage à l'écran (16:9)</PresentationFormat>
  <Paragraphs>335</Paragraphs>
  <Slides>44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5" baseType="lpstr">
      <vt:lpstr>Arial</vt:lpstr>
      <vt:lpstr>Consolas</vt:lpstr>
      <vt:lpstr>Inter</vt:lpstr>
      <vt:lpstr>Roboto</vt:lpstr>
      <vt:lpstr>Domine</vt:lpstr>
      <vt:lpstr>Bebas Neue</vt:lpstr>
      <vt:lpstr>Calibri</vt:lpstr>
      <vt:lpstr>Segoe UI</vt:lpstr>
      <vt:lpstr>FiraCode-Retina</vt:lpstr>
      <vt:lpstr>Open Sans</vt:lpstr>
      <vt:lpstr>Middle Earth Fantasy Day by Slidesgo</vt:lpstr>
      <vt:lpstr>Take control  of your mock !</vt:lpstr>
      <vt:lpstr>Johnathan  MEUNIER</vt:lpstr>
      <vt:lpstr>Introduction</vt:lpstr>
      <vt:lpstr>Introduction</vt:lpstr>
      <vt:lpstr>Présentation PowerPoint</vt:lpstr>
      <vt:lpstr>Présentation PowerPoint</vt:lpstr>
      <vt:lpstr>Présentation PowerPoint</vt:lpstr>
      <vt:lpstr>My demo seems broken</vt:lpstr>
      <vt:lpstr>How can I prevent that ?</vt:lpstr>
      <vt:lpstr>Mocks</vt:lpstr>
      <vt:lpstr>What is a mock ?</vt:lpstr>
      <vt:lpstr>Pros &amp; Cons</vt:lpstr>
      <vt:lpstr>Current solution</vt:lpstr>
      <vt:lpstr>Current solution</vt:lpstr>
      <vt:lpstr>Demo of my working application</vt:lpstr>
      <vt:lpstr>Mock Service Worker</vt:lpstr>
      <vt:lpstr>MSW is a service worker</vt:lpstr>
      <vt:lpstr>Why MSW is the best solution ? </vt:lpstr>
      <vt:lpstr>Front setup</vt:lpstr>
      <vt:lpstr>Request handler</vt:lpstr>
      <vt:lpstr>Request resolver</vt:lpstr>
      <vt:lpstr>Request resolver</vt:lpstr>
      <vt:lpstr>Request resolver</vt:lpstr>
      <vt:lpstr>Request resolver</vt:lpstr>
      <vt:lpstr>Request resolver</vt:lpstr>
      <vt:lpstr>Demo : fetch, simple mock, delay, status, headers, complex response</vt:lpstr>
      <vt:lpstr>Test</vt:lpstr>
      <vt:lpstr>Specific mock in a test</vt:lpstr>
      <vt:lpstr>Specific mock in a test</vt:lpstr>
      <vt:lpstr>Specific mock in a test</vt:lpstr>
      <vt:lpstr>Specific mock in a test</vt:lpstr>
      <vt:lpstr>Demo MSW &amp; Gherkin</vt:lpstr>
      <vt:lpstr>MSW-UI</vt:lpstr>
      <vt:lpstr>Demo MSW-UI</vt:lpstr>
      <vt:lpstr>Scenarios</vt:lpstr>
      <vt:lpstr>How I use a scenarios pattern in my project</vt:lpstr>
      <vt:lpstr>How far should we go in the mocks ?</vt:lpstr>
      <vt:lpstr>Typescript</vt:lpstr>
      <vt:lpstr>Develop the consumer before the service</vt:lpstr>
      <vt:lpstr>Cohabitation with authentication</vt:lpstr>
      <vt:lpstr>Conclusion</vt:lpstr>
      <vt:lpstr>Présentation PowerPoint</vt:lpstr>
      <vt:lpstr>Thanks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control  of your mock !</dc:title>
  <cp:lastModifiedBy>MEUNIER Jonathan</cp:lastModifiedBy>
  <cp:revision>5</cp:revision>
  <cp:lastPrinted>2022-09-08T13:10:12Z</cp:lastPrinted>
  <dcterms:modified xsi:type="dcterms:W3CDTF">2024-01-05T12:53:53Z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2022-09-07T12:27:35Z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039e58fb-e81a-4b49-881e-688470e1e8a4</vt:lpwstr>
  </property>
  <property fmtid="{D5CDD505-2E9C-101B-9397-08002B2CF9AE}" pid="8" name="MSIP_Label_bbfbbd0f-0666-461a-9212-afe773a25324_ContentBits">
    <vt:lpwstr>3</vt:lpwstr>
  </property>
  <property fmtid="{D5CDD505-2E9C-101B-9397-08002B2CF9AE}" pid="9" name="ClassificationContentMarkingFooterLocations">
    <vt:lpwstr>Middle Earth Fantasy Day by Slidesgo:3\Slidesgo Final Pages:3</vt:lpwstr>
  </property>
  <property fmtid="{D5CDD505-2E9C-101B-9397-08002B2CF9AE}" pid="10" name="ClassificationContentMarkingFooterText">
    <vt:lpwstr>
 Classification : Confidentiel </vt:lpwstr>
  </property>
</Properties>
</file>